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0" Type="http://schemas.openxmlformats.org/officeDocument/2006/relationships/slide" Target="slides/slide5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9e658729a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9e658729a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9e658729a5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9e658729a5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9e658729a5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9e658729a5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9e658729a5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9e658729a5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1C4587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1" Type="http://schemas.openxmlformats.org/officeDocument/2006/relationships/image" Target="../media/image8.jpg"/><Relationship Id="rId10" Type="http://schemas.openxmlformats.org/officeDocument/2006/relationships/image" Target="../media/image10.jpg"/><Relationship Id="rId13" Type="http://schemas.openxmlformats.org/officeDocument/2006/relationships/image" Target="../media/image5.jpg"/><Relationship Id="rId12" Type="http://schemas.openxmlformats.org/officeDocument/2006/relationships/image" Target="../media/image6.jp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jpg"/><Relationship Id="rId4" Type="http://schemas.openxmlformats.org/officeDocument/2006/relationships/image" Target="../media/image15.jpg"/><Relationship Id="rId9" Type="http://schemas.openxmlformats.org/officeDocument/2006/relationships/image" Target="../media/image16.jpg"/><Relationship Id="rId5" Type="http://schemas.openxmlformats.org/officeDocument/2006/relationships/image" Target="../media/image14.jpg"/><Relationship Id="rId6" Type="http://schemas.openxmlformats.org/officeDocument/2006/relationships/image" Target="../media/image13.jpg"/><Relationship Id="rId7" Type="http://schemas.openxmlformats.org/officeDocument/2006/relationships/image" Target="../media/image17.jpg"/><Relationship Id="rId8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1C232"/>
                </a:solidFill>
                <a:latin typeface="Comic Sans MS"/>
                <a:ea typeface="Comic Sans MS"/>
                <a:cs typeface="Comic Sans MS"/>
                <a:sym typeface="Comic Sans MS"/>
              </a:rPr>
              <a:t>BAKE OFF WINNERS!</a:t>
            </a:r>
            <a:endParaRPr>
              <a:solidFill>
                <a:srgbClr val="F1C23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1951" y="68525"/>
            <a:ext cx="491551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0850" y="1402025"/>
            <a:ext cx="381000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4704800" y="68525"/>
            <a:ext cx="2486100" cy="657000"/>
          </a:xfrm>
          <a:prstGeom prst="rect">
            <a:avLst/>
          </a:prstGeom>
          <a:solidFill>
            <a:srgbClr val="FFD966">
              <a:alpha val="52940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>Imogen (7T) 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 rotWithShape="1">
          <a:blip r:embed="rId3">
            <a:alphaModFix/>
          </a:blip>
          <a:srcRect b="16356" l="25641" r="24596" t="6195"/>
          <a:stretch/>
        </p:blipFill>
        <p:spPr>
          <a:xfrm>
            <a:off x="1709125" y="137050"/>
            <a:ext cx="5562049" cy="4869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32450" y="2226625"/>
            <a:ext cx="2916875" cy="291687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1709125" y="59925"/>
            <a:ext cx="2403000" cy="657000"/>
          </a:xfrm>
          <a:prstGeom prst="rect">
            <a:avLst/>
          </a:prstGeom>
          <a:solidFill>
            <a:srgbClr val="FFD966">
              <a:alpha val="52940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>Esther (8A)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6"/>
          <p:cNvPicPr preferRelativeResize="0"/>
          <p:nvPr/>
        </p:nvPicPr>
        <p:blipFill rotWithShape="1">
          <a:blip r:embed="rId3">
            <a:alphaModFix/>
          </a:blip>
          <a:srcRect b="3863" l="5610" r="6446" t="21542"/>
          <a:stretch/>
        </p:blipFill>
        <p:spPr>
          <a:xfrm>
            <a:off x="2562501" y="0"/>
            <a:ext cx="4225625" cy="4917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7475" y="2916550"/>
            <a:ext cx="2181000" cy="21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 txBox="1"/>
          <p:nvPr/>
        </p:nvSpPr>
        <p:spPr>
          <a:xfrm>
            <a:off x="4607125" y="0"/>
            <a:ext cx="2181000" cy="657000"/>
          </a:xfrm>
          <a:prstGeom prst="rect">
            <a:avLst/>
          </a:prstGeom>
          <a:solidFill>
            <a:srgbClr val="FFD966">
              <a:alpha val="52940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>Eryka (7A)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400" u="sng">
                <a:solidFill>
                  <a:srgbClr val="F1C232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other fabulous entries! </a:t>
            </a:r>
            <a:endParaRPr b="1" sz="3400" u="sng">
              <a:solidFill>
                <a:srgbClr val="F1C23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1" name="Google Shape;81;p17"/>
          <p:cNvPicPr preferRelativeResize="0"/>
          <p:nvPr/>
        </p:nvPicPr>
        <p:blipFill rotWithShape="1">
          <a:blip r:embed="rId3">
            <a:alphaModFix/>
          </a:blip>
          <a:srcRect b="0" l="14415" r="16043" t="17060"/>
          <a:stretch/>
        </p:blipFill>
        <p:spPr>
          <a:xfrm>
            <a:off x="3188175" y="3353233"/>
            <a:ext cx="1982577" cy="1773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7"/>
          <p:cNvPicPr preferRelativeResize="0"/>
          <p:nvPr/>
        </p:nvPicPr>
        <p:blipFill rotWithShape="1">
          <a:blip r:embed="rId4">
            <a:alphaModFix/>
          </a:blip>
          <a:srcRect b="0" l="19816" r="10135" t="0"/>
          <a:stretch/>
        </p:blipFill>
        <p:spPr>
          <a:xfrm rot="-5400000">
            <a:off x="7250951" y="1474474"/>
            <a:ext cx="1803525" cy="1982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 rotWithShape="1">
          <a:blip r:embed="rId5">
            <a:alphaModFix/>
          </a:blip>
          <a:srcRect b="24192" l="7997" r="4688" t="15"/>
          <a:stretch/>
        </p:blipFill>
        <p:spPr>
          <a:xfrm>
            <a:off x="6846389" y="149"/>
            <a:ext cx="2297610" cy="1495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 rotWithShape="1">
          <a:blip r:embed="rId6">
            <a:alphaModFix/>
          </a:blip>
          <a:srcRect b="0" l="0" r="0" t="7902"/>
          <a:stretch/>
        </p:blipFill>
        <p:spPr>
          <a:xfrm>
            <a:off x="1735775" y="3368451"/>
            <a:ext cx="1419299" cy="17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 rotWithShape="1">
          <a:blip r:embed="rId7">
            <a:alphaModFix/>
          </a:blip>
          <a:srcRect b="20061" l="4205" r="0" t="14420"/>
          <a:stretch/>
        </p:blipFill>
        <p:spPr>
          <a:xfrm>
            <a:off x="1710325" y="1495895"/>
            <a:ext cx="1982577" cy="1808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 rotWithShape="1">
          <a:blip r:embed="rId8">
            <a:alphaModFix/>
          </a:blip>
          <a:srcRect b="24870" l="20008" r="36284" t="27273"/>
          <a:stretch/>
        </p:blipFill>
        <p:spPr>
          <a:xfrm rot="-5400000">
            <a:off x="3523752" y="1604675"/>
            <a:ext cx="1892398" cy="1554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 rotWithShape="1">
          <a:blip r:embed="rId9">
            <a:alphaModFix/>
          </a:blip>
          <a:srcRect b="23800" l="15475" r="9438" t="24458"/>
          <a:stretch/>
        </p:blipFill>
        <p:spPr>
          <a:xfrm>
            <a:off x="0" y="1853200"/>
            <a:ext cx="1702675" cy="1564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 rotWithShape="1">
          <a:blip r:embed="rId10">
            <a:alphaModFix/>
          </a:blip>
          <a:srcRect b="27585" l="2115" r="10103" t="10658"/>
          <a:stretch/>
        </p:blipFill>
        <p:spPr>
          <a:xfrm>
            <a:off x="5285149" y="1538778"/>
            <a:ext cx="1907224" cy="1789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7"/>
          <p:cNvPicPr preferRelativeResize="0"/>
          <p:nvPr/>
        </p:nvPicPr>
        <p:blipFill rotWithShape="1">
          <a:blip r:embed="rId11">
            <a:alphaModFix/>
          </a:blip>
          <a:srcRect b="2960" l="4626" r="10942" t="38872"/>
          <a:stretch/>
        </p:blipFill>
        <p:spPr>
          <a:xfrm>
            <a:off x="0" y="3490037"/>
            <a:ext cx="1702675" cy="1564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 rotWithShape="1">
          <a:blip r:embed="rId12">
            <a:alphaModFix/>
          </a:blip>
          <a:srcRect b="26331" l="28870" r="23481" t="40437"/>
          <a:stretch/>
        </p:blipFill>
        <p:spPr>
          <a:xfrm>
            <a:off x="5177926" y="3353225"/>
            <a:ext cx="1907225" cy="1773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 rotWithShape="1">
          <a:blip r:embed="rId13">
            <a:alphaModFix/>
          </a:blip>
          <a:srcRect b="23511" l="10473" r="8020" t="22748"/>
          <a:stretch/>
        </p:blipFill>
        <p:spPr>
          <a:xfrm>
            <a:off x="7161425" y="3400575"/>
            <a:ext cx="1982575" cy="17429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