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1" r:id="rId2"/>
    <p:sldId id="266" r:id="rId3"/>
    <p:sldId id="267" r:id="rId4"/>
    <p:sldId id="271" r:id="rId5"/>
    <p:sldId id="272" r:id="rId6"/>
    <p:sldId id="275" r:id="rId7"/>
    <p:sldId id="273" r:id="rId8"/>
    <p:sldId id="274" r:id="rId9"/>
    <p:sldId id="276" r:id="rId10"/>
    <p:sldId id="277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9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DC613-D08F-6F4B-9E5F-4E330FB9C9E0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96BAF1-0B07-6447-86C6-48F99A23F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89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adb69bf550_0_3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adb69bf550_0_3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9"/>
          <p:cNvPicPr preferRelativeResize="0"/>
          <p:nvPr/>
        </p:nvPicPr>
        <p:blipFill rotWithShape="1">
          <a:blip r:embed="rId2">
            <a:alphaModFix amt="15000"/>
          </a:blip>
          <a:srcRect l="19627"/>
          <a:stretch/>
        </p:blipFill>
        <p:spPr>
          <a:xfrm rot="5400000">
            <a:off x="2629335" y="-2661667"/>
            <a:ext cx="6920900" cy="12179565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960000" y="1915200"/>
            <a:ext cx="4669600" cy="32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2"/>
          </p:nvPr>
        </p:nvSpPr>
        <p:spPr>
          <a:xfrm>
            <a:off x="5936232" y="1915200"/>
            <a:ext cx="4669600" cy="328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/>
          <p:nvPr/>
        </p:nvSpPr>
        <p:spPr>
          <a:xfrm>
            <a:off x="11330800" y="-31400"/>
            <a:ext cx="861600" cy="6920800"/>
          </a:xfrm>
          <a:prstGeom prst="rect">
            <a:avLst/>
          </a:prstGeom>
          <a:solidFill>
            <a:srgbClr val="FFB4AB">
              <a:alpha val="4780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67"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58" name="Google Shape;58;p9"/>
          <p:cNvPicPr preferRelativeResize="0"/>
          <p:nvPr/>
        </p:nvPicPr>
        <p:blipFill rotWithShape="1">
          <a:blip r:embed="rId3">
            <a:alphaModFix/>
          </a:blip>
          <a:srcRect l="18550" t="15433" r="5830"/>
          <a:stretch/>
        </p:blipFill>
        <p:spPr>
          <a:xfrm rot="-557139">
            <a:off x="10579582" y="4144172"/>
            <a:ext cx="1322909" cy="31363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8061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ationalwomensday.org" TargetMode="External"/><Relationship Id="rId2" Type="http://schemas.openxmlformats.org/officeDocument/2006/relationships/hyperlink" Target="https://www.internationalwomensday.com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unwomen.org/en/get-involved/international-womens-da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7"/>
          <p:cNvPicPr preferRelativeResize="0"/>
          <p:nvPr/>
        </p:nvPicPr>
        <p:blipFill rotWithShape="1">
          <a:blip r:embed="rId3">
            <a:alphaModFix/>
          </a:blip>
          <a:srcRect l="11765" t="17581" r="8958" b="14118"/>
          <a:stretch/>
        </p:blipFill>
        <p:spPr>
          <a:xfrm flipH="1">
            <a:off x="7037502" y="-249033"/>
            <a:ext cx="6631265" cy="808023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70;p27">
            <a:extLst>
              <a:ext uri="{FF2B5EF4-FFF2-40B4-BE49-F238E27FC236}">
                <a16:creationId xmlns:a16="http://schemas.microsoft.com/office/drawing/2014/main" id="{00C1ECD7-EEA7-156D-CE7B-35C12DED667C}"/>
              </a:ext>
            </a:extLst>
          </p:cNvPr>
          <p:cNvSpPr txBox="1">
            <a:spLocks/>
          </p:cNvSpPr>
          <p:nvPr/>
        </p:nvSpPr>
        <p:spPr>
          <a:xfrm>
            <a:off x="1179900" y="1570130"/>
            <a:ext cx="4916100" cy="24549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Tx/>
              <a:buFontTx/>
            </a:pPr>
            <a:r>
              <a:rPr lang="en-GB" b="1">
                <a:solidFill>
                  <a:schemeClr val="dk2"/>
                </a:solidFill>
                <a:latin typeface="Bricolage Grotesque Medium"/>
                <a:ea typeface="Bricolage Grotesque Medium"/>
                <a:cs typeface="Bricolage Grotesque Medium"/>
                <a:sym typeface="Bricolage Grotesque Medium"/>
              </a:rPr>
              <a:t>International Women's Day</a:t>
            </a:r>
            <a:r>
              <a:rPr lang="en-GB" b="1">
                <a:solidFill>
                  <a:schemeClr val="dk2"/>
                </a:solidFill>
                <a:latin typeface="Bricolage Grotesque"/>
                <a:ea typeface="Bricolage Grotesque"/>
                <a:cs typeface="Bricolage Grotesque"/>
                <a:sym typeface="Bricolage Grotesque"/>
              </a:rPr>
              <a:t> </a:t>
            </a:r>
            <a:r>
              <a:rPr lang="en-GB">
                <a:solidFill>
                  <a:schemeClr val="dk1"/>
                </a:solidFill>
                <a:latin typeface="Bricolage Grotesque Light"/>
                <a:ea typeface="Bricolage Grotesque Light"/>
                <a:cs typeface="Bricolage Grotesque Light"/>
                <a:sym typeface="Bricolage Grotesque Light"/>
              </a:rPr>
              <a:t>8</a:t>
            </a:r>
            <a:r>
              <a:rPr lang="en-GB" baseline="30000">
                <a:solidFill>
                  <a:schemeClr val="dk1"/>
                </a:solidFill>
                <a:latin typeface="Bricolage Grotesque Light"/>
                <a:ea typeface="Bricolage Grotesque Light"/>
                <a:cs typeface="Bricolage Grotesque Light"/>
                <a:sym typeface="Bricolage Grotesque Light"/>
              </a:rPr>
              <a:t>th</a:t>
            </a:r>
            <a:r>
              <a:rPr lang="en-GB">
                <a:solidFill>
                  <a:schemeClr val="dk1"/>
                </a:solidFill>
                <a:latin typeface="Bricolage Grotesque Light"/>
                <a:ea typeface="Bricolage Grotesque Light"/>
                <a:cs typeface="Bricolage Grotesque Light"/>
                <a:sym typeface="Bricolage Grotesque Light"/>
              </a:rPr>
              <a:t> March</a:t>
            </a:r>
          </a:p>
        </p:txBody>
      </p:sp>
    </p:spTree>
    <p:extLst>
      <p:ext uri="{BB962C8B-B14F-4D97-AF65-F5344CB8AC3E}">
        <p14:creationId xmlns:p14="http://schemas.microsoft.com/office/powerpoint/2010/main" val="2007576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C70E3FB-06E4-DAAE-6C51-68650E0804FF}"/>
              </a:ext>
            </a:extLst>
          </p:cNvPr>
          <p:cNvSpPr txBox="1"/>
          <p:nvPr/>
        </p:nvSpPr>
        <p:spPr>
          <a:xfrm>
            <a:off x="2235198" y="2198932"/>
            <a:ext cx="7721603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800" b="1" dirty="0"/>
              <a:t>Influential Women who have changed the World!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846655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4A500E-3F7D-789E-4391-7B1F0B2CD0C8}"/>
              </a:ext>
            </a:extLst>
          </p:cNvPr>
          <p:cNvSpPr txBox="1"/>
          <p:nvPr/>
        </p:nvSpPr>
        <p:spPr>
          <a:xfrm>
            <a:off x="5293895" y="1334570"/>
            <a:ext cx="5501106" cy="49705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/>
              <a:t>Her refusal to give up her seat sparked the Montgomery Bus Boycott.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/>
              <a:t>Became a global symbol of the civil rights movement.</a:t>
            </a:r>
          </a:p>
          <a:p>
            <a:pPr algn="l"/>
            <a:endParaRPr lang="en-US" sz="37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3D8C2-F325-490E-09DD-9C7AAC8F75E8}"/>
              </a:ext>
            </a:extLst>
          </p:cNvPr>
          <p:cNvSpPr txBox="1"/>
          <p:nvPr/>
        </p:nvSpPr>
        <p:spPr>
          <a:xfrm>
            <a:off x="5293895" y="201604"/>
            <a:ext cx="7721603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b="1"/>
              <a:t>Rosa Parks</a:t>
            </a:r>
            <a:endParaRPr lang="en-US" sz="4000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7F9091-20BA-5569-B15A-DD5C8159D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3948" y="-1178205"/>
            <a:ext cx="5189344" cy="921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862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60076127-9DB5-3724-A946-EFC4A81C4487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5185275" y="269722"/>
            <a:ext cx="5917513" cy="6303669"/>
          </a:xfrm>
        </p:spPr>
        <p:txBody>
          <a:bodyPr/>
          <a:lstStyle/>
          <a:p>
            <a:r>
              <a:rPr lang="en-GB" sz="4000" b="1"/>
              <a:t>Malala Yousafzai</a:t>
            </a:r>
          </a:p>
          <a:p>
            <a:endParaRPr lang="en-GB"/>
          </a:p>
          <a:p>
            <a:pPr marL="457200" indent="-457200">
              <a:buChar char="•"/>
            </a:pPr>
            <a:r>
              <a:rPr lang="en-GB"/>
              <a:t>Born in Swat, Pakistan, where she observed and spoke out against the banning of women's education</a:t>
            </a:r>
          </a:p>
          <a:p>
            <a:pPr marL="457200" indent="-457200">
              <a:buChar char="•"/>
            </a:pPr>
            <a:r>
              <a:rPr lang="en-GB"/>
              <a:t>Activist for women's education </a:t>
            </a:r>
          </a:p>
          <a:p>
            <a:pPr marL="457200" indent="-457200">
              <a:buChar char="•"/>
            </a:pPr>
            <a:r>
              <a:rPr lang="en-GB"/>
              <a:t>Survived an assassination attempt by the Taliban at age 14</a:t>
            </a:r>
          </a:p>
          <a:p>
            <a:pPr marL="457200" indent="-457200">
              <a:buChar char="•"/>
            </a:pPr>
            <a:r>
              <a:rPr lang="en-GB"/>
              <a:t>Youngest Nobel Peace Prize Laureate</a:t>
            </a:r>
          </a:p>
        </p:txBody>
      </p:sp>
      <p:pic>
        <p:nvPicPr>
          <p:cNvPr id="6" name="Picture 5" descr="Apple TV+ announces programming partnership with Nobel laureate Malala  Yousafzai - Apple (UK)">
            <a:extLst>
              <a:ext uri="{FF2B5EF4-FFF2-40B4-BE49-F238E27FC236}">
                <a16:creationId xmlns:a16="http://schemas.microsoft.com/office/drawing/2014/main" id="{289FB8E0-74D8-BC00-85A5-0AB27E22C8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89" r="25336" b="269"/>
          <a:stretch>
            <a:fillRect/>
          </a:stretch>
        </p:blipFill>
        <p:spPr>
          <a:xfrm>
            <a:off x="-2209" y="-2213"/>
            <a:ext cx="5049218" cy="6862444"/>
          </a:xfrm>
          <a:prstGeom prst="rect">
            <a:avLst/>
          </a:prstGeom>
        </p:spPr>
      </p:pic>
      <p:pic>
        <p:nvPicPr>
          <p:cNvPr id="7" name="Picture 6" descr="I Am Malala: The Girl Who Stood Up for Education and Was Shot by the  Taliban : Yousafzai, Malala, Lamb, Christina: Amazon.co.uk: Books">
            <a:extLst>
              <a:ext uri="{FF2B5EF4-FFF2-40B4-BE49-F238E27FC236}">
                <a16:creationId xmlns:a16="http://schemas.microsoft.com/office/drawing/2014/main" id="{32043B15-25F6-05D9-52E2-CBC2849DA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2286" y="4472608"/>
            <a:ext cx="1475255" cy="209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58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3140A8E-BD41-8184-BCC8-CC73639FF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8030" y="286293"/>
            <a:ext cx="3266150" cy="763600"/>
          </a:xfrm>
        </p:spPr>
        <p:txBody>
          <a:bodyPr/>
          <a:lstStyle/>
          <a:p>
            <a:r>
              <a:rPr lang="en-GB" sz="4000" b="1">
                <a:latin typeface="Aptos"/>
                <a:ea typeface="Calibri"/>
                <a:cs typeface="Calibri"/>
              </a:rPr>
              <a:t>Alysa Liu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18F3C291-EC34-C4DC-71A5-0FC37AC3D84E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4924023" y="1045485"/>
            <a:ext cx="5829165" cy="3299843"/>
          </a:xfrm>
        </p:spPr>
        <p:txBody>
          <a:bodyPr/>
          <a:lstStyle/>
          <a:p>
            <a:pPr marL="571500" indent="-571500">
              <a:buChar char="•"/>
            </a:pPr>
            <a:r>
              <a:rPr lang="en-GB"/>
              <a:t>First American woman to win an individual Olympic figure skating gold medal</a:t>
            </a:r>
          </a:p>
          <a:p>
            <a:pPr marL="571500" indent="-571500">
              <a:buChar char="•"/>
            </a:pPr>
            <a:r>
              <a:rPr lang="en-GB"/>
              <a:t>The youngest skater in history to land a triple axel in an international competition at the age of 12</a:t>
            </a:r>
          </a:p>
          <a:p>
            <a:pPr marL="571500" indent="-571500">
              <a:buChar char="•"/>
            </a:pPr>
            <a:r>
              <a:rPr lang="en-GB"/>
              <a:t>Her success inspires girls around the world to try sports and believe in their abilities.</a:t>
            </a:r>
          </a:p>
          <a:p>
            <a:pPr marL="571500" indent="-571500">
              <a:buChar char="•"/>
            </a:pPr>
            <a:endParaRPr lang="en-GB"/>
          </a:p>
        </p:txBody>
      </p:sp>
      <p:pic>
        <p:nvPicPr>
          <p:cNvPr id="6" name="Picture 5" descr="A person wearing a gold dress and a blue ribbon&#10;&#10;AI-generated content may be incorrect.">
            <a:extLst>
              <a:ext uri="{FF2B5EF4-FFF2-40B4-BE49-F238E27FC236}">
                <a16:creationId xmlns:a16="http://schemas.microsoft.com/office/drawing/2014/main" id="{FBC0098E-A87F-7831-D224-C9A77E8ED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" y="0"/>
            <a:ext cx="45783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555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C188BB35-4057-A19C-0F59-1AD16F3B47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ADE0C42E-0C58-F4E9-377B-AE78D041DECB}"/>
              </a:ext>
            </a:extLst>
          </p:cNvPr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r>
              <a:rPr lang="en-GB"/>
              <a:t>Coco Chanel </a:t>
            </a:r>
          </a:p>
          <a:p>
            <a:pPr marL="457200" indent="-457200">
              <a:buChar char="•"/>
            </a:pPr>
            <a:r>
              <a:rPr lang="en-GB"/>
              <a:t>Revolutionised women's fashion, pushing for the development of comfortable and non- restrictive clothing </a:t>
            </a:r>
          </a:p>
        </p:txBody>
      </p:sp>
      <p:pic>
        <p:nvPicPr>
          <p:cNvPr id="5" name="Picture 4" descr="5 Things You Didn't Know | Vogue">
            <a:extLst>
              <a:ext uri="{FF2B5EF4-FFF2-40B4-BE49-F238E27FC236}">
                <a16:creationId xmlns:a16="http://schemas.microsoft.com/office/drawing/2014/main" id="{83A92F94-89EC-8AAF-3C47-F660E1E3D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9" y="-3743"/>
            <a:ext cx="5090982" cy="6772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1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48906C97-7D90-9FA3-9329-FB5FD79F9845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5074640" y="565178"/>
            <a:ext cx="5964600" cy="3288800"/>
          </a:xfrm>
        </p:spPr>
        <p:txBody>
          <a:bodyPr/>
          <a:lstStyle/>
          <a:p>
            <a:pPr marL="0" indent="0"/>
            <a:r>
              <a:rPr lang="en-GB" sz="4000" b="1"/>
              <a:t>Wangari Muta Maathai</a:t>
            </a:r>
          </a:p>
          <a:p>
            <a:pPr marL="0" indent="0"/>
            <a:endParaRPr lang="en-GB"/>
          </a:p>
          <a:p>
            <a:pPr marL="457200" indent="-457200">
              <a:buChar char="•"/>
            </a:pPr>
            <a:r>
              <a:rPr lang="en-GB"/>
              <a:t>Founded the Green Belt movement, encouraging local women in Kenya to plant trees in return for a wage</a:t>
            </a:r>
          </a:p>
          <a:p>
            <a:pPr marL="457200" indent="-457200">
              <a:buChar char="•"/>
            </a:pPr>
            <a:r>
              <a:rPr lang="en-GB"/>
              <a:t>2004- became the first African woman and first environmentalist to win a Nobel Peace Prize.</a:t>
            </a:r>
          </a:p>
        </p:txBody>
      </p:sp>
      <p:pic>
        <p:nvPicPr>
          <p:cNvPr id="5" name="Picture 4" descr="Wangari Maathai - Green Belt Movement">
            <a:extLst>
              <a:ext uri="{FF2B5EF4-FFF2-40B4-BE49-F238E27FC236}">
                <a16:creationId xmlns:a16="http://schemas.microsoft.com/office/drawing/2014/main" id="{13B46605-289C-7799-95F4-BA7DC9633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" y="4614"/>
            <a:ext cx="4574882" cy="695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452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DDE7D6-C544-C304-83A5-F952EEFC3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1582" y="240800"/>
            <a:ext cx="3425374" cy="763600"/>
          </a:xfrm>
        </p:spPr>
        <p:txBody>
          <a:bodyPr/>
          <a:lstStyle/>
          <a:p>
            <a:r>
              <a:rPr lang="en-GB" b="1">
                <a:latin typeface="Aptos"/>
                <a:ea typeface="Calibri"/>
                <a:cs typeface="Calibri"/>
              </a:rPr>
              <a:t>Marie Curie</a:t>
            </a:r>
            <a:endParaRPr lang="en-GB" sz="4000" b="1">
              <a:latin typeface="Aptos"/>
              <a:ea typeface="Calibri"/>
              <a:cs typeface="Calibri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5CD5846D-DA06-78E0-CDDB-893AE34EC617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5276590" y="897304"/>
            <a:ext cx="4669600" cy="3288800"/>
          </a:xfrm>
        </p:spPr>
        <p:txBody>
          <a:bodyPr/>
          <a:lstStyle/>
          <a:p>
            <a:pPr marL="457200" indent="-457200">
              <a:buChar char="•"/>
            </a:pPr>
            <a:r>
              <a:rPr lang="en-GB"/>
              <a:t>First ever woman to win a Nobel prize and first person to win two Nobel prizes</a:t>
            </a:r>
          </a:p>
          <a:p>
            <a:pPr marL="457200" indent="-457200">
              <a:buChar char="•"/>
            </a:pPr>
            <a:r>
              <a:rPr lang="en-GB"/>
              <a:t>Developed methods of separating</a:t>
            </a:r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 radium, enabling its use as a radiation source to treat tumours.</a:t>
            </a:r>
          </a:p>
          <a:p>
            <a:pPr marL="457200" indent="-457200">
              <a:buChar char="•"/>
            </a:pPr>
            <a:r>
              <a:rPr lang="en-GB">
                <a:solidFill>
                  <a:srgbClr val="000000"/>
                </a:solidFill>
              </a:rPr>
              <a:t>Broke barriers for women in science and proved that women could achieve great things</a:t>
            </a:r>
          </a:p>
          <a:p>
            <a:pPr marL="457200" indent="-457200">
              <a:buChar char="•"/>
            </a:pPr>
            <a:endParaRPr lang="en-GB">
              <a:solidFill>
                <a:srgbClr val="000000"/>
              </a:solidFill>
            </a:endParaRPr>
          </a:p>
        </p:txBody>
      </p:sp>
      <p:pic>
        <p:nvPicPr>
          <p:cNvPr id="7" name="Picture 6" descr="A close-up of a person&#10;&#10;AI-generated content may be incorrect.">
            <a:extLst>
              <a:ext uri="{FF2B5EF4-FFF2-40B4-BE49-F238E27FC236}">
                <a16:creationId xmlns:a16="http://schemas.microsoft.com/office/drawing/2014/main" id="{4121E6A8-3452-8909-3011-2A403615A1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4" y="-391"/>
            <a:ext cx="5036126" cy="686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08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74FEF02-B750-DFA3-1338-76AF95183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4944" y="358504"/>
            <a:ext cx="4311700" cy="763600"/>
          </a:xfrm>
        </p:spPr>
        <p:txBody>
          <a:bodyPr/>
          <a:lstStyle/>
          <a:p>
            <a:r>
              <a:rPr lang="en-GB" b="1">
                <a:latin typeface="Aptos"/>
              </a:rPr>
              <a:t>Harriet Tubman</a:t>
            </a:r>
            <a:endParaRPr lang="en-GB" sz="4000" b="1">
              <a:latin typeface="Aptos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0A4C90CE-734B-E189-21BF-78A3127445F1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5539574" y="1231488"/>
            <a:ext cx="4669600" cy="3288800"/>
          </a:xfrm>
        </p:spPr>
        <p:txBody>
          <a:bodyPr/>
          <a:lstStyle/>
          <a:p>
            <a:pPr marL="457200" indent="-457200">
              <a:buChar char="•"/>
            </a:pPr>
            <a:r>
              <a:rPr lang="en-GB" sz="2400"/>
              <a:t>An American abolitionist who escaped slavery and then helped many other enslaved people escape through a secret network called the </a:t>
            </a:r>
            <a:r>
              <a:rPr lang="en-GB" sz="2400" b="1"/>
              <a:t>Underground Railroad</a:t>
            </a:r>
            <a:r>
              <a:rPr lang="en-GB" sz="2400"/>
              <a:t>.</a:t>
            </a:r>
          </a:p>
          <a:p>
            <a:pPr marL="457200" indent="-457200">
              <a:buChar char="•"/>
            </a:pPr>
            <a:r>
              <a:rPr lang="en-GB" sz="2400"/>
              <a:t>Show incredible bravery and leadership at the time when women had very few rights. Fought for freedom, justice, and equality.</a:t>
            </a:r>
          </a:p>
          <a:p>
            <a:pPr marL="457200" indent="-457200">
              <a:buChar char="•"/>
            </a:pPr>
            <a:r>
              <a:rPr lang="en-GB" sz="2400"/>
              <a:t>Symbol of strength and courage, inspiring people to stand up for what is right!</a:t>
            </a:r>
          </a:p>
        </p:txBody>
      </p:sp>
      <p:pic>
        <p:nvPicPr>
          <p:cNvPr id="6" name="Picture 5" descr="A person wearing a scarf and a robe&#10;&#10;AI-generated content may be incorrect.">
            <a:extLst>
              <a:ext uri="{FF2B5EF4-FFF2-40B4-BE49-F238E27FC236}">
                <a16:creationId xmlns:a16="http://schemas.microsoft.com/office/drawing/2014/main" id="{B4B5690C-3890-3215-1791-362E3B077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" y="0"/>
            <a:ext cx="5144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06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4BB8730-AD26-2E89-18C1-26D03A65C5BB}"/>
              </a:ext>
            </a:extLst>
          </p:cNvPr>
          <p:cNvSpPr txBox="1"/>
          <p:nvPr/>
        </p:nvSpPr>
        <p:spPr>
          <a:xfrm>
            <a:off x="713002" y="825485"/>
            <a:ext cx="10237455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/>
              <a:t>Overall, Internationals Women's Day is important because it celebrates the achievements of women and recognise the progress women have made in various fields ! But also, to raise awareness about gender equality and the challenges women still face in many parts of the world.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7C9F0C-9808-A902-E68A-E9A53FE7425F}"/>
              </a:ext>
            </a:extLst>
          </p:cNvPr>
          <p:cNvSpPr txBox="1"/>
          <p:nvPr/>
        </p:nvSpPr>
        <p:spPr>
          <a:xfrm>
            <a:off x="449783" y="4126422"/>
            <a:ext cx="537816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Some websites to research more: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CC8487-9DF1-B553-A6C7-5ECE423E814D}"/>
              </a:ext>
            </a:extLst>
          </p:cNvPr>
          <p:cNvSpPr txBox="1"/>
          <p:nvPr/>
        </p:nvSpPr>
        <p:spPr>
          <a:xfrm>
            <a:off x="1248473" y="4844019"/>
            <a:ext cx="696004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/>
              <a:buChar char="•"/>
            </a:pPr>
            <a:r>
              <a:rPr lang="en-GB" sz="2000">
                <a:ea typeface="+mn-lt"/>
                <a:cs typeface="+mn-lt"/>
                <a:hlinkClick r:id="rId2"/>
              </a:rPr>
              <a:t>https://www.internationalwomensday.com</a:t>
            </a:r>
            <a:endParaRPr lang="en-US" sz="200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>
                <a:ea typeface="+mn-lt"/>
                <a:cs typeface="+mn-lt"/>
                <a:hlinkClick r:id="rId3"/>
              </a:rPr>
              <a:t>https://www.internationalwomensday.org</a:t>
            </a:r>
          </a:p>
          <a:p>
            <a:pPr marL="285750" indent="-285750">
              <a:buFont typeface="Arial"/>
              <a:buChar char="•"/>
            </a:pPr>
            <a:r>
              <a:rPr lang="en-GB" sz="2000">
                <a:ea typeface="+mn-lt"/>
                <a:cs typeface="+mn-lt"/>
                <a:hlinkClick r:id="rId4"/>
              </a:rPr>
              <a:t>https://www.unwomen.org/en/get-involved/international-womens-day</a:t>
            </a:r>
            <a:endParaRPr lang="en-GB" sz="2000"/>
          </a:p>
          <a:p>
            <a:pPr marL="285750" indent="-285750">
              <a:buFont typeface="Arial"/>
              <a:buChar char="•"/>
            </a:pPr>
            <a:endParaRPr lang="en-GB" sz="2000"/>
          </a:p>
          <a:p>
            <a:pPr marL="285750" indent="-285750">
              <a:buFont typeface="Arial"/>
              <a:buChar char="•"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4122075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374</Words>
  <Application>Microsoft Office PowerPoint</Application>
  <PresentationFormat>Widescreen</PresentationFormat>
  <Paragraphs>34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Aptos Display</vt:lpstr>
      <vt:lpstr>Arial</vt:lpstr>
      <vt:lpstr>Bricolage Grotesque</vt:lpstr>
      <vt:lpstr>Bricolage Grotesque Light</vt:lpstr>
      <vt:lpstr>Bricolage Grotesque Medium</vt:lpstr>
      <vt:lpstr>Public Sans</vt:lpstr>
      <vt:lpstr>office theme</vt:lpstr>
      <vt:lpstr>PowerPoint Presentation</vt:lpstr>
      <vt:lpstr>PowerPoint Presentation</vt:lpstr>
      <vt:lpstr>PowerPoint Presentation</vt:lpstr>
      <vt:lpstr>PowerPoint Presentation</vt:lpstr>
      <vt:lpstr>Alysa Liu</vt:lpstr>
      <vt:lpstr>PowerPoint Presentation</vt:lpstr>
      <vt:lpstr>PowerPoint Presentation</vt:lpstr>
      <vt:lpstr>Marie Curie</vt:lpstr>
      <vt:lpstr>Harriet Tubman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Women's Day</dc:title>
  <dc:creator>Redmond, Stephanie (PHS)</dc:creator>
  <cp:lastModifiedBy>Redmond, Stephanie (PHS)</cp:lastModifiedBy>
  <cp:revision>4</cp:revision>
  <dcterms:created xsi:type="dcterms:W3CDTF">2026-03-04T11:46:19Z</dcterms:created>
  <dcterms:modified xsi:type="dcterms:W3CDTF">2026-03-09T15:20:46Z</dcterms:modified>
</cp:coreProperties>
</file>