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Lst>
  <p:notesMasterIdLst>
    <p:notesMasterId r:id="rId19"/>
  </p:notesMasterIdLst>
  <p:sldIdLst>
    <p:sldId id="274" r:id="rId5"/>
    <p:sldId id="257" r:id="rId6"/>
    <p:sldId id="278" r:id="rId7"/>
    <p:sldId id="279" r:id="rId8"/>
    <p:sldId id="265" r:id="rId9"/>
    <p:sldId id="269" r:id="rId10"/>
    <p:sldId id="277" r:id="rId11"/>
    <p:sldId id="266" r:id="rId12"/>
    <p:sldId id="280" r:id="rId13"/>
    <p:sldId id="268" r:id="rId14"/>
    <p:sldId id="272" r:id="rId15"/>
    <p:sldId id="261" r:id="rId16"/>
    <p:sldId id="270" r:id="rId17"/>
    <p:sldId id="271" r:id="rId18"/>
  </p:sldIdLst>
  <p:sldSz cx="12192000" cy="6858000"/>
  <p:notesSz cx="6858000" cy="9144000"/>
  <p:embeddedFontLst>
    <p:embeddedFont>
      <p:font typeface="Calibri" panose="020F0502020204030204" pitchFamily="34" charset="0"/>
      <p:regular r:id="rId20"/>
      <p:bold r:id="rId21"/>
      <p:italic r:id="rId22"/>
      <p:boldItalic r:id="rId23"/>
    </p:embeddedFont>
    <p:embeddedFont>
      <p:font typeface="Montserrat" panose="00000500000000000000" pitchFamily="2" charset="0"/>
      <p:regular r:id="rId24"/>
      <p:bold r:id="rId25"/>
      <p:italic r:id="rId26"/>
      <p:boldItalic r:id="rId27"/>
    </p:embeddedFont>
    <p:embeddedFont>
      <p:font typeface="Montserrat Medium" panose="00000600000000000000" pitchFamily="2" charset="0"/>
      <p:regular r:id="rId28"/>
      <p: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5D7E350-397A-257C-AC8B-F2ECF138E6BC}" name="Guest User" initials="GU" userId="S::urn:spo:anon#2cd7f452ec53c92b5aba5ed315e5699ebe00ab0e219df4f3a144f6c5c8e1dcc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1A46"/>
    <a:srgbClr val="FFD203"/>
    <a:srgbClr val="F39200"/>
    <a:srgbClr val="666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EDDEBE-09AE-4F61-A069-06E0B41810A1}" v="95" dt="2024-02-01T10:34:14.4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5" autoAdjust="0"/>
    <p:restoredTop sz="87224" autoAdjust="0"/>
  </p:normalViewPr>
  <p:slideViewPr>
    <p:cSldViewPr snapToGrid="0">
      <p:cViewPr varScale="1">
        <p:scale>
          <a:sx n="63" d="100"/>
          <a:sy n="63" d="100"/>
        </p:scale>
        <p:origin x="894"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7.fntdata"/><Relationship Id="rId3" Type="http://schemas.openxmlformats.org/officeDocument/2006/relationships/customXml" Target="../customXml/item3.xml"/><Relationship Id="rId21" Type="http://schemas.openxmlformats.org/officeDocument/2006/relationships/font" Target="fonts/font2.fntdata"/><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font" Target="fonts/font9.fntdata"/><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Kell" userId="2f73f078-df83-4740-a5c6-99dffa81febd" providerId="ADAL" clId="{D0EDDEBE-09AE-4F61-A069-06E0B41810A1}"/>
    <pc:docChg chg="undo custSel modSld">
      <pc:chgData name="Caroline Kell" userId="2f73f078-df83-4740-a5c6-99dffa81febd" providerId="ADAL" clId="{D0EDDEBE-09AE-4F61-A069-06E0B41810A1}" dt="2024-02-01T10:33:30.199" v="125" actId="13244"/>
      <pc:docMkLst>
        <pc:docMk/>
      </pc:docMkLst>
      <pc:sldChg chg="modSp">
        <pc:chgData name="Caroline Kell" userId="2f73f078-df83-4740-a5c6-99dffa81febd" providerId="ADAL" clId="{D0EDDEBE-09AE-4F61-A069-06E0B41810A1}" dt="2024-02-01T10:25:02.413" v="104" actId="962"/>
        <pc:sldMkLst>
          <pc:docMk/>
          <pc:sldMk cId="437326351" sldId="256"/>
        </pc:sldMkLst>
        <pc:picChg chg="mod">
          <ac:chgData name="Caroline Kell" userId="2f73f078-df83-4740-a5c6-99dffa81febd" providerId="ADAL" clId="{D0EDDEBE-09AE-4F61-A069-06E0B41810A1}" dt="2024-02-01T10:25:02.413" v="104" actId="962"/>
          <ac:picMkLst>
            <pc:docMk/>
            <pc:sldMk cId="437326351" sldId="256"/>
            <ac:picMk id="4" creationId="{FC00B625-2903-6DA1-FFBD-AC1FEEAFA9D8}"/>
          </ac:picMkLst>
        </pc:picChg>
      </pc:sldChg>
      <pc:sldChg chg="modSp mod">
        <pc:chgData name="Caroline Kell" userId="2f73f078-df83-4740-a5c6-99dffa81febd" providerId="ADAL" clId="{D0EDDEBE-09AE-4F61-A069-06E0B41810A1}" dt="2024-02-01T10:20:11.844" v="3" actId="962"/>
        <pc:sldMkLst>
          <pc:docMk/>
          <pc:sldMk cId="482819932" sldId="257"/>
        </pc:sldMkLst>
        <pc:spChg chg="mod">
          <ac:chgData name="Caroline Kell" userId="2f73f078-df83-4740-a5c6-99dffa81febd" providerId="ADAL" clId="{D0EDDEBE-09AE-4F61-A069-06E0B41810A1}" dt="2024-02-01T10:19:55.304" v="0" actId="962"/>
          <ac:spMkLst>
            <pc:docMk/>
            <pc:sldMk cId="482819932" sldId="257"/>
            <ac:spMk id="3" creationId="{63F164B8-DB18-8FB3-137C-952459FFE2B6}"/>
          </ac:spMkLst>
        </pc:spChg>
        <pc:spChg chg="mod">
          <ac:chgData name="Caroline Kell" userId="2f73f078-df83-4740-a5c6-99dffa81febd" providerId="ADAL" clId="{D0EDDEBE-09AE-4F61-A069-06E0B41810A1}" dt="2024-02-01T10:19:58.049" v="1" actId="962"/>
          <ac:spMkLst>
            <pc:docMk/>
            <pc:sldMk cId="482819932" sldId="257"/>
            <ac:spMk id="4" creationId="{EB7A247B-CB50-B0E6-FDFC-C77D4F30649F}"/>
          </ac:spMkLst>
        </pc:spChg>
        <pc:graphicFrameChg chg="mod">
          <ac:chgData name="Caroline Kell" userId="2f73f078-df83-4740-a5c6-99dffa81febd" providerId="ADAL" clId="{D0EDDEBE-09AE-4F61-A069-06E0B41810A1}" dt="2024-02-01T10:20:07.984" v="2" actId="962"/>
          <ac:graphicFrameMkLst>
            <pc:docMk/>
            <pc:sldMk cId="482819932" sldId="257"/>
            <ac:graphicFrameMk id="13" creationId="{411ADCDD-3570-7BD4-F0B5-F5FE1E3B138F}"/>
          </ac:graphicFrameMkLst>
        </pc:graphicFrameChg>
        <pc:picChg chg="mod">
          <ac:chgData name="Caroline Kell" userId="2f73f078-df83-4740-a5c6-99dffa81febd" providerId="ADAL" clId="{D0EDDEBE-09AE-4F61-A069-06E0B41810A1}" dt="2024-02-01T10:20:11.844" v="3" actId="962"/>
          <ac:picMkLst>
            <pc:docMk/>
            <pc:sldMk cId="482819932" sldId="257"/>
            <ac:picMk id="17" creationId="{732953FF-76F4-F5AB-F99D-E8961D2A5098}"/>
          </ac:picMkLst>
        </pc:picChg>
      </pc:sldChg>
      <pc:sldChg chg="modSp mod">
        <pc:chgData name="Caroline Kell" userId="2f73f078-df83-4740-a5c6-99dffa81febd" providerId="ADAL" clId="{D0EDDEBE-09AE-4F61-A069-06E0B41810A1}" dt="2024-02-01T10:25:24.741" v="113" actId="962"/>
        <pc:sldMkLst>
          <pc:docMk/>
          <pc:sldMk cId="2730785464" sldId="265"/>
        </pc:sldMkLst>
        <pc:spChg chg="mod">
          <ac:chgData name="Caroline Kell" userId="2f73f078-df83-4740-a5c6-99dffa81febd" providerId="ADAL" clId="{D0EDDEBE-09AE-4F61-A069-06E0B41810A1}" dt="2024-02-01T10:20:15.790" v="4" actId="962"/>
          <ac:spMkLst>
            <pc:docMk/>
            <pc:sldMk cId="2730785464" sldId="265"/>
            <ac:spMk id="3" creationId="{63F164B8-DB18-8FB3-137C-952459FFE2B6}"/>
          </ac:spMkLst>
        </pc:spChg>
        <pc:spChg chg="mod">
          <ac:chgData name="Caroline Kell" userId="2f73f078-df83-4740-a5c6-99dffa81febd" providerId="ADAL" clId="{D0EDDEBE-09AE-4F61-A069-06E0B41810A1}" dt="2024-02-01T10:20:17.957" v="5" actId="962"/>
          <ac:spMkLst>
            <pc:docMk/>
            <pc:sldMk cId="2730785464" sldId="265"/>
            <ac:spMk id="4" creationId="{EB7A247B-CB50-B0E6-FDFC-C77D4F30649F}"/>
          </ac:spMkLst>
        </pc:spChg>
        <pc:picChg chg="mod">
          <ac:chgData name="Caroline Kell" userId="2f73f078-df83-4740-a5c6-99dffa81febd" providerId="ADAL" clId="{D0EDDEBE-09AE-4F61-A069-06E0B41810A1}" dt="2024-02-01T10:25:24.741" v="113" actId="962"/>
          <ac:picMkLst>
            <pc:docMk/>
            <pc:sldMk cId="2730785464" sldId="265"/>
            <ac:picMk id="2" creationId="{E0B9B2D4-1200-09FA-817C-9AF6908D8C6B}"/>
          </ac:picMkLst>
        </pc:picChg>
      </pc:sldChg>
      <pc:sldChg chg="modSp mod">
        <pc:chgData name="Caroline Kell" userId="2f73f078-df83-4740-a5c6-99dffa81febd" providerId="ADAL" clId="{D0EDDEBE-09AE-4F61-A069-06E0B41810A1}" dt="2024-02-01T10:32:51.850" v="119" actId="962"/>
        <pc:sldMkLst>
          <pc:docMk/>
          <pc:sldMk cId="272014362" sldId="266"/>
        </pc:sldMkLst>
        <pc:spChg chg="mod">
          <ac:chgData name="Caroline Kell" userId="2f73f078-df83-4740-a5c6-99dffa81febd" providerId="ADAL" clId="{D0EDDEBE-09AE-4F61-A069-06E0B41810A1}" dt="2024-02-01T10:20:30.431" v="9" actId="962"/>
          <ac:spMkLst>
            <pc:docMk/>
            <pc:sldMk cId="272014362" sldId="266"/>
            <ac:spMk id="3" creationId="{63F164B8-DB18-8FB3-137C-952459FFE2B6}"/>
          </ac:spMkLst>
        </pc:spChg>
        <pc:spChg chg="mod">
          <ac:chgData name="Caroline Kell" userId="2f73f078-df83-4740-a5c6-99dffa81febd" providerId="ADAL" clId="{D0EDDEBE-09AE-4F61-A069-06E0B41810A1}" dt="2024-02-01T10:20:32.069" v="10" actId="962"/>
          <ac:spMkLst>
            <pc:docMk/>
            <pc:sldMk cId="272014362" sldId="266"/>
            <ac:spMk id="4" creationId="{EB7A247B-CB50-B0E6-FDFC-C77D4F30649F}"/>
          </ac:spMkLst>
        </pc:spChg>
        <pc:spChg chg="mod">
          <ac:chgData name="Caroline Kell" userId="2f73f078-df83-4740-a5c6-99dffa81febd" providerId="ADAL" clId="{D0EDDEBE-09AE-4F61-A069-06E0B41810A1}" dt="2024-02-01T10:28:44.829" v="117" actId="1076"/>
          <ac:spMkLst>
            <pc:docMk/>
            <pc:sldMk cId="272014362" sldId="266"/>
            <ac:spMk id="5" creationId="{725ACD5E-2904-D3E0-97CA-C057B199DA6A}"/>
          </ac:spMkLst>
        </pc:spChg>
        <pc:spChg chg="mod">
          <ac:chgData name="Caroline Kell" userId="2f73f078-df83-4740-a5c6-99dffa81febd" providerId="ADAL" clId="{D0EDDEBE-09AE-4F61-A069-06E0B41810A1}" dt="2024-02-01T10:32:51.850" v="119" actId="962"/>
          <ac:spMkLst>
            <pc:docMk/>
            <pc:sldMk cId="272014362" sldId="266"/>
            <ac:spMk id="7" creationId="{A267FB9F-D795-4173-8305-8286080BBC9A}"/>
          </ac:spMkLst>
        </pc:spChg>
        <pc:spChg chg="mod">
          <ac:chgData name="Caroline Kell" userId="2f73f078-df83-4740-a5c6-99dffa81febd" providerId="ADAL" clId="{D0EDDEBE-09AE-4F61-A069-06E0B41810A1}" dt="2024-02-01T10:29:28.846" v="118" actId="13244"/>
          <ac:spMkLst>
            <pc:docMk/>
            <pc:sldMk cId="272014362" sldId="266"/>
            <ac:spMk id="11" creationId="{EF60005A-9339-282B-5765-C9C30EE323DF}"/>
          </ac:spMkLst>
        </pc:spChg>
        <pc:grpChg chg="mod">
          <ac:chgData name="Caroline Kell" userId="2f73f078-df83-4740-a5c6-99dffa81febd" providerId="ADAL" clId="{D0EDDEBE-09AE-4F61-A069-06E0B41810A1}" dt="2024-02-01T10:28:44.829" v="117" actId="1076"/>
          <ac:grpSpMkLst>
            <pc:docMk/>
            <pc:sldMk cId="272014362" sldId="266"/>
            <ac:grpSpMk id="6" creationId="{FB443043-FB01-9FE0-54B2-3DADCECBF7B3}"/>
          </ac:grpSpMkLst>
        </pc:grpChg>
        <pc:picChg chg="mod">
          <ac:chgData name="Caroline Kell" userId="2f73f078-df83-4740-a5c6-99dffa81febd" providerId="ADAL" clId="{D0EDDEBE-09AE-4F61-A069-06E0B41810A1}" dt="2024-02-01T10:28:44.829" v="117" actId="1076"/>
          <ac:picMkLst>
            <pc:docMk/>
            <pc:sldMk cId="272014362" sldId="266"/>
            <ac:picMk id="2" creationId="{B366826D-BB23-8F15-BD46-C68920C8BB77}"/>
          </ac:picMkLst>
        </pc:picChg>
      </pc:sldChg>
      <pc:sldChg chg="modSp mod">
        <pc:chgData name="Caroline Kell" userId="2f73f078-df83-4740-a5c6-99dffa81febd" providerId="ADAL" clId="{D0EDDEBE-09AE-4F61-A069-06E0B41810A1}" dt="2024-02-01T10:33:00.320" v="120" actId="962"/>
        <pc:sldMkLst>
          <pc:docMk/>
          <pc:sldMk cId="2578070372" sldId="268"/>
        </pc:sldMkLst>
        <pc:spChg chg="mod">
          <ac:chgData name="Caroline Kell" userId="2f73f078-df83-4740-a5c6-99dffa81febd" providerId="ADAL" clId="{D0EDDEBE-09AE-4F61-A069-06E0B41810A1}" dt="2024-02-01T10:20:36.319" v="12" actId="962"/>
          <ac:spMkLst>
            <pc:docMk/>
            <pc:sldMk cId="2578070372" sldId="268"/>
            <ac:spMk id="3" creationId="{63F164B8-DB18-8FB3-137C-952459FFE2B6}"/>
          </ac:spMkLst>
        </pc:spChg>
        <pc:spChg chg="mod">
          <ac:chgData name="Caroline Kell" userId="2f73f078-df83-4740-a5c6-99dffa81febd" providerId="ADAL" clId="{D0EDDEBE-09AE-4F61-A069-06E0B41810A1}" dt="2024-02-01T10:20:41.998" v="15" actId="962"/>
          <ac:spMkLst>
            <pc:docMk/>
            <pc:sldMk cId="2578070372" sldId="268"/>
            <ac:spMk id="4" creationId="{EB7A247B-CB50-B0E6-FDFC-C77D4F30649F}"/>
          </ac:spMkLst>
        </pc:spChg>
        <pc:spChg chg="mod">
          <ac:chgData name="Caroline Kell" userId="2f73f078-df83-4740-a5c6-99dffa81febd" providerId="ADAL" clId="{D0EDDEBE-09AE-4F61-A069-06E0B41810A1}" dt="2024-02-01T10:33:00.320" v="120" actId="962"/>
          <ac:spMkLst>
            <pc:docMk/>
            <pc:sldMk cId="2578070372" sldId="268"/>
            <ac:spMk id="7" creationId="{A267FB9F-D795-4173-8305-8286080BBC9A}"/>
          </ac:spMkLst>
        </pc:spChg>
        <pc:spChg chg="mod">
          <ac:chgData name="Caroline Kell" userId="2f73f078-df83-4740-a5c6-99dffa81febd" providerId="ADAL" clId="{D0EDDEBE-09AE-4F61-A069-06E0B41810A1}" dt="2024-02-01T10:27:09.533" v="115"/>
          <ac:spMkLst>
            <pc:docMk/>
            <pc:sldMk cId="2578070372" sldId="268"/>
            <ac:spMk id="12" creationId="{B5ED39D6-E097-5696-4FC5-94E8B4D9FE79}"/>
          </ac:spMkLst>
        </pc:spChg>
        <pc:grpChg chg="mod">
          <ac:chgData name="Caroline Kell" userId="2f73f078-df83-4740-a5c6-99dffa81febd" providerId="ADAL" clId="{D0EDDEBE-09AE-4F61-A069-06E0B41810A1}" dt="2024-02-01T10:20:44.727" v="16" actId="962"/>
          <ac:grpSpMkLst>
            <pc:docMk/>
            <pc:sldMk cId="2578070372" sldId="268"/>
            <ac:grpSpMk id="9" creationId="{4121C4D8-0DA4-88A0-855A-B85CC048B77E}"/>
          </ac:grpSpMkLst>
        </pc:grpChg>
      </pc:sldChg>
      <pc:sldChg chg="modSp mod">
        <pc:chgData name="Caroline Kell" userId="2f73f078-df83-4740-a5c6-99dffa81febd" providerId="ADAL" clId="{D0EDDEBE-09AE-4F61-A069-06E0B41810A1}" dt="2024-02-01T10:23:16.369" v="86" actId="962"/>
        <pc:sldMkLst>
          <pc:docMk/>
          <pc:sldMk cId="1923366504" sldId="269"/>
        </pc:sldMkLst>
        <pc:spChg chg="mod">
          <ac:chgData name="Caroline Kell" userId="2f73f078-df83-4740-a5c6-99dffa81febd" providerId="ADAL" clId="{D0EDDEBE-09AE-4F61-A069-06E0B41810A1}" dt="2024-02-01T10:20:20.961" v="6" actId="962"/>
          <ac:spMkLst>
            <pc:docMk/>
            <pc:sldMk cId="1923366504" sldId="269"/>
            <ac:spMk id="3" creationId="{63F164B8-DB18-8FB3-137C-952459FFE2B6}"/>
          </ac:spMkLst>
        </pc:spChg>
        <pc:spChg chg="mod">
          <ac:chgData name="Caroline Kell" userId="2f73f078-df83-4740-a5c6-99dffa81febd" providerId="ADAL" clId="{D0EDDEBE-09AE-4F61-A069-06E0B41810A1}" dt="2024-02-01T10:20:22.653" v="7" actId="962"/>
          <ac:spMkLst>
            <pc:docMk/>
            <pc:sldMk cId="1923366504" sldId="269"/>
            <ac:spMk id="4" creationId="{EB7A247B-CB50-B0E6-FDFC-C77D4F30649F}"/>
          </ac:spMkLst>
        </pc:spChg>
        <pc:picChg chg="mod">
          <ac:chgData name="Caroline Kell" userId="2f73f078-df83-4740-a5c6-99dffa81febd" providerId="ADAL" clId="{D0EDDEBE-09AE-4F61-A069-06E0B41810A1}" dt="2024-02-01T10:20:27.458" v="8" actId="962"/>
          <ac:picMkLst>
            <pc:docMk/>
            <pc:sldMk cId="1923366504" sldId="269"/>
            <ac:picMk id="5" creationId="{D5880387-A297-78E5-B02F-C6156152CF79}"/>
          </ac:picMkLst>
        </pc:picChg>
        <pc:picChg chg="mod">
          <ac:chgData name="Caroline Kell" userId="2f73f078-df83-4740-a5c6-99dffa81febd" providerId="ADAL" clId="{D0EDDEBE-09AE-4F61-A069-06E0B41810A1}" dt="2024-02-01T10:23:10.062" v="84" actId="962"/>
          <ac:picMkLst>
            <pc:docMk/>
            <pc:sldMk cId="1923366504" sldId="269"/>
            <ac:picMk id="16" creationId="{D043E6A1-61CD-01DD-E320-4E6691A3AE32}"/>
          </ac:picMkLst>
        </pc:picChg>
        <pc:picChg chg="mod">
          <ac:chgData name="Caroline Kell" userId="2f73f078-df83-4740-a5c6-99dffa81febd" providerId="ADAL" clId="{D0EDDEBE-09AE-4F61-A069-06E0B41810A1}" dt="2024-02-01T10:23:15.360" v="85" actId="962"/>
          <ac:picMkLst>
            <pc:docMk/>
            <pc:sldMk cId="1923366504" sldId="269"/>
            <ac:picMk id="18" creationId="{47B8F7B0-93CC-1515-FADB-950C14647921}"/>
          </ac:picMkLst>
        </pc:picChg>
        <pc:picChg chg="mod">
          <ac:chgData name="Caroline Kell" userId="2f73f078-df83-4740-a5c6-99dffa81febd" providerId="ADAL" clId="{D0EDDEBE-09AE-4F61-A069-06E0B41810A1}" dt="2024-02-01T10:23:16.369" v="86" actId="962"/>
          <ac:picMkLst>
            <pc:docMk/>
            <pc:sldMk cId="1923366504" sldId="269"/>
            <ac:picMk id="20" creationId="{868FED3A-DE6F-A436-7329-226F0EA5CE7C}"/>
          </ac:picMkLst>
        </pc:picChg>
      </pc:sldChg>
      <pc:sldChg chg="modSp mod">
        <pc:chgData name="Caroline Kell" userId="2f73f078-df83-4740-a5c6-99dffa81febd" providerId="ADAL" clId="{D0EDDEBE-09AE-4F61-A069-06E0B41810A1}" dt="2024-02-01T10:21:01.988" v="22" actId="962"/>
        <pc:sldMkLst>
          <pc:docMk/>
          <pc:sldMk cId="3663988071" sldId="270"/>
        </pc:sldMkLst>
        <pc:spChg chg="mod">
          <ac:chgData name="Caroline Kell" userId="2f73f078-df83-4740-a5c6-99dffa81febd" providerId="ADAL" clId="{D0EDDEBE-09AE-4F61-A069-06E0B41810A1}" dt="2024-02-01T10:20:56.809" v="20" actId="962"/>
          <ac:spMkLst>
            <pc:docMk/>
            <pc:sldMk cId="3663988071" sldId="270"/>
            <ac:spMk id="3" creationId="{63F164B8-DB18-8FB3-137C-952459FFE2B6}"/>
          </ac:spMkLst>
        </pc:spChg>
        <pc:spChg chg="mod">
          <ac:chgData name="Caroline Kell" userId="2f73f078-df83-4740-a5c6-99dffa81febd" providerId="ADAL" clId="{D0EDDEBE-09AE-4F61-A069-06E0B41810A1}" dt="2024-02-01T10:20:59.374" v="21" actId="962"/>
          <ac:spMkLst>
            <pc:docMk/>
            <pc:sldMk cId="3663988071" sldId="270"/>
            <ac:spMk id="4" creationId="{EB7A247B-CB50-B0E6-FDFC-C77D4F30649F}"/>
          </ac:spMkLst>
        </pc:spChg>
        <pc:grpChg chg="mod">
          <ac:chgData name="Caroline Kell" userId="2f73f078-df83-4740-a5c6-99dffa81febd" providerId="ADAL" clId="{D0EDDEBE-09AE-4F61-A069-06E0B41810A1}" dt="2024-02-01T10:21:01.988" v="22" actId="962"/>
          <ac:grpSpMkLst>
            <pc:docMk/>
            <pc:sldMk cId="3663988071" sldId="270"/>
            <ac:grpSpMk id="16" creationId="{0946883A-02A6-1099-22B0-B930C16A9718}"/>
          </ac:grpSpMkLst>
        </pc:grpChg>
      </pc:sldChg>
      <pc:sldChg chg="addSp delSp modSp mod">
        <pc:chgData name="Caroline Kell" userId="2f73f078-df83-4740-a5c6-99dffa81febd" providerId="ADAL" clId="{D0EDDEBE-09AE-4F61-A069-06E0B41810A1}" dt="2024-02-01T10:33:30.199" v="125" actId="13244"/>
        <pc:sldMkLst>
          <pc:docMk/>
          <pc:sldMk cId="2497318283" sldId="271"/>
        </pc:sldMkLst>
        <pc:spChg chg="add del mod">
          <ac:chgData name="Caroline Kell" userId="2f73f078-df83-4740-a5c6-99dffa81febd" providerId="ADAL" clId="{D0EDDEBE-09AE-4F61-A069-06E0B41810A1}" dt="2024-02-01T10:21:40.302" v="26" actId="33771"/>
          <ac:spMkLst>
            <pc:docMk/>
            <pc:sldMk cId="2497318283" sldId="271"/>
            <ac:spMk id="2" creationId="{F2E2954F-F34E-7A2C-24CF-98AD2C7654C1}"/>
          </ac:spMkLst>
        </pc:spChg>
        <pc:spChg chg="add del mod">
          <ac:chgData name="Caroline Kell" userId="2f73f078-df83-4740-a5c6-99dffa81febd" providerId="ADAL" clId="{D0EDDEBE-09AE-4F61-A069-06E0B41810A1}" dt="2024-02-01T10:22:00.087" v="30" actId="33699"/>
          <ac:spMkLst>
            <pc:docMk/>
            <pc:sldMk cId="2497318283" sldId="271"/>
            <ac:spMk id="3" creationId="{31ED7BEA-E0D0-4D59-0209-C5C287BE437F}"/>
          </ac:spMkLst>
        </pc:spChg>
        <pc:spChg chg="add mod">
          <ac:chgData name="Caroline Kell" userId="2f73f078-df83-4740-a5c6-99dffa81febd" providerId="ADAL" clId="{D0EDDEBE-09AE-4F61-A069-06E0B41810A1}" dt="2024-02-01T10:33:19.093" v="122" actId="13244"/>
          <ac:spMkLst>
            <pc:docMk/>
            <pc:sldMk cId="2497318283" sldId="271"/>
            <ac:spMk id="4" creationId="{01B0CB95-36B7-6BE6-4706-00D65AB4BD2E}"/>
          </ac:spMkLst>
        </pc:spChg>
        <pc:spChg chg="mod">
          <ac:chgData name="Caroline Kell" userId="2f73f078-df83-4740-a5c6-99dffa81febd" providerId="ADAL" clId="{D0EDDEBE-09AE-4F61-A069-06E0B41810A1}" dt="2024-02-01T10:33:26.800" v="124" actId="13244"/>
          <ac:spMkLst>
            <pc:docMk/>
            <pc:sldMk cId="2497318283" sldId="271"/>
            <ac:spMk id="10" creationId="{6C0633A8-BB13-D32E-95D1-4B2012932D93}"/>
          </ac:spMkLst>
        </pc:spChg>
        <pc:picChg chg="mod">
          <ac:chgData name="Caroline Kell" userId="2f73f078-df83-4740-a5c6-99dffa81febd" providerId="ADAL" clId="{D0EDDEBE-09AE-4F61-A069-06E0B41810A1}" dt="2024-02-01T10:21:09.559" v="23" actId="962"/>
          <ac:picMkLst>
            <pc:docMk/>
            <pc:sldMk cId="2497318283" sldId="271"/>
            <ac:picMk id="9" creationId="{B69C5C16-1403-A9CD-9622-17FC68EB32AE}"/>
          </ac:picMkLst>
        </pc:picChg>
        <pc:picChg chg="mod">
          <ac:chgData name="Caroline Kell" userId="2f73f078-df83-4740-a5c6-99dffa81febd" providerId="ADAL" clId="{D0EDDEBE-09AE-4F61-A069-06E0B41810A1}" dt="2024-02-01T10:33:30.199" v="125" actId="13244"/>
          <ac:picMkLst>
            <pc:docMk/>
            <pc:sldMk cId="2497318283" sldId="271"/>
            <ac:picMk id="13" creationId="{7F385346-9F9C-57E8-CD6E-F130EA34BB12}"/>
          </ac:picMkLst>
        </pc:picChg>
      </pc:sldChg>
      <pc:sldChg chg="modSp mod">
        <pc:chgData name="Caroline Kell" userId="2f73f078-df83-4740-a5c6-99dffa81febd" providerId="ADAL" clId="{D0EDDEBE-09AE-4F61-A069-06E0B41810A1}" dt="2024-02-01T10:33:05.936" v="121" actId="962"/>
        <pc:sldMkLst>
          <pc:docMk/>
          <pc:sldMk cId="558844082" sldId="272"/>
        </pc:sldMkLst>
        <pc:spChg chg="mod">
          <ac:chgData name="Caroline Kell" userId="2f73f078-df83-4740-a5c6-99dffa81febd" providerId="ADAL" clId="{D0EDDEBE-09AE-4F61-A069-06E0B41810A1}" dt="2024-02-01T10:20:46.549" v="17" actId="962"/>
          <ac:spMkLst>
            <pc:docMk/>
            <pc:sldMk cId="558844082" sldId="272"/>
            <ac:spMk id="3" creationId="{C92C30DB-3B91-770B-CAFE-37AE769079AB}"/>
          </ac:spMkLst>
        </pc:spChg>
        <pc:spChg chg="mod">
          <ac:chgData name="Caroline Kell" userId="2f73f078-df83-4740-a5c6-99dffa81febd" providerId="ADAL" clId="{D0EDDEBE-09AE-4F61-A069-06E0B41810A1}" dt="2024-02-01T10:20:48.503" v="18" actId="962"/>
          <ac:spMkLst>
            <pc:docMk/>
            <pc:sldMk cId="558844082" sldId="272"/>
            <ac:spMk id="4" creationId="{44913DC1-973A-0CD0-C9AE-B0EF410E56E9}"/>
          </ac:spMkLst>
        </pc:spChg>
        <pc:spChg chg="mod">
          <ac:chgData name="Caroline Kell" userId="2f73f078-df83-4740-a5c6-99dffa81febd" providerId="ADAL" clId="{D0EDDEBE-09AE-4F61-A069-06E0B41810A1}" dt="2024-02-01T10:33:05.936" v="121" actId="962"/>
          <ac:spMkLst>
            <pc:docMk/>
            <pc:sldMk cId="558844082" sldId="272"/>
            <ac:spMk id="7" creationId="{60AF58EC-6A40-3357-0844-E903E576FC80}"/>
          </ac:spMkLst>
        </pc:spChg>
        <pc:grpChg chg="mod">
          <ac:chgData name="Caroline Kell" userId="2f73f078-df83-4740-a5c6-99dffa81febd" providerId="ADAL" clId="{D0EDDEBE-09AE-4F61-A069-06E0B41810A1}" dt="2024-02-01T10:20:54.910" v="19" actId="962"/>
          <ac:grpSpMkLst>
            <pc:docMk/>
            <pc:sldMk cId="558844082" sldId="272"/>
            <ac:grpSpMk id="9" creationId="{FDE41A70-DDB3-6553-E5FE-9AD5E32C0725}"/>
          </ac:grpSpMkLst>
        </pc:gr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FE9D89-34B3-46E4-853A-1ED5EA0F738C}" type="datetimeFigureOut">
              <a:rPr lang="en-GB" smtClean="0"/>
              <a:t>23/03/2024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1D0088-8619-43FD-8402-264FD90240BA}" type="slidenum">
              <a:rPr lang="en-GB" smtClean="0"/>
              <a:t>‹#›</a:t>
            </a:fld>
            <a:endParaRPr lang="en-GB"/>
          </a:p>
        </p:txBody>
      </p:sp>
    </p:spTree>
    <p:extLst>
      <p:ext uri="{BB962C8B-B14F-4D97-AF65-F5344CB8AC3E}">
        <p14:creationId xmlns:p14="http://schemas.microsoft.com/office/powerpoint/2010/main" val="275381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A1D0088-8619-43FD-8402-264FD90240BA}" type="slidenum">
              <a:rPr lang="en-GB" smtClean="0"/>
              <a:t>14</a:t>
            </a:fld>
            <a:endParaRPr lang="en-GB"/>
          </a:p>
        </p:txBody>
      </p:sp>
    </p:spTree>
    <p:extLst>
      <p:ext uri="{BB962C8B-B14F-4D97-AF65-F5344CB8AC3E}">
        <p14:creationId xmlns:p14="http://schemas.microsoft.com/office/powerpoint/2010/main" val="23204904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nip Single Corner of Rectangle 6">
            <a:extLst>
              <a:ext uri="{FF2B5EF4-FFF2-40B4-BE49-F238E27FC236}">
                <a16:creationId xmlns:a16="http://schemas.microsoft.com/office/drawing/2014/main" id="{E0C139AB-9B0B-0DBE-389B-B5702DD8EE59}"/>
              </a:ext>
            </a:extLst>
          </p:cNvPr>
          <p:cNvSpPr/>
          <p:nvPr userDrawn="1"/>
        </p:nvSpPr>
        <p:spPr>
          <a:xfrm>
            <a:off x="0" y="0"/>
            <a:ext cx="12192000" cy="6502400"/>
          </a:xfrm>
          <a:prstGeom prst="snip1Rect">
            <a:avLst/>
          </a:prstGeom>
          <a:solidFill>
            <a:srgbClr val="2E1A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1547C44-2436-8303-56E7-58A0EF8112FF}"/>
              </a:ext>
            </a:extLst>
          </p:cNvPr>
          <p:cNvSpPr/>
          <p:nvPr userDrawn="1"/>
        </p:nvSpPr>
        <p:spPr>
          <a:xfrm>
            <a:off x="0" y="6502400"/>
            <a:ext cx="12192000" cy="355600"/>
          </a:xfrm>
          <a:prstGeom prst="rect">
            <a:avLst/>
          </a:prstGeom>
          <a:solidFill>
            <a:srgbClr val="FFD2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FAF0BCE8-AA9D-C8C5-4150-27194DAAEE85}"/>
              </a:ext>
            </a:extLst>
          </p:cNvPr>
          <p:cNvSpPr>
            <a:spLocks noGrp="1"/>
          </p:cNvSpPr>
          <p:nvPr>
            <p:ph type="ctrTitle"/>
          </p:nvPr>
        </p:nvSpPr>
        <p:spPr>
          <a:xfrm>
            <a:off x="838200" y="3157768"/>
            <a:ext cx="7086600" cy="2102899"/>
          </a:xfrm>
        </p:spPr>
        <p:txBody>
          <a:bodyPr anchor="b"/>
          <a:lstStyle>
            <a:lvl1pPr algn="l">
              <a:defRPr sz="6000">
                <a:solidFill>
                  <a:srgbClr val="FFD203"/>
                </a:solidFill>
              </a:defRPr>
            </a:lvl1pPr>
          </a:lstStyle>
          <a:p>
            <a:r>
              <a:rPr lang="en-GB" dirty="0"/>
              <a:t>Click to edit Master title style</a:t>
            </a:r>
          </a:p>
        </p:txBody>
      </p:sp>
      <p:sp>
        <p:nvSpPr>
          <p:cNvPr id="3" name="Subtitle 2">
            <a:extLst>
              <a:ext uri="{FF2B5EF4-FFF2-40B4-BE49-F238E27FC236}">
                <a16:creationId xmlns:a16="http://schemas.microsoft.com/office/drawing/2014/main" id="{580AFF4E-D263-FFAA-9DDB-7AD3A6214D61}"/>
              </a:ext>
            </a:extLst>
          </p:cNvPr>
          <p:cNvSpPr>
            <a:spLocks noGrp="1"/>
          </p:cNvSpPr>
          <p:nvPr>
            <p:ph type="subTitle" idx="1"/>
          </p:nvPr>
        </p:nvSpPr>
        <p:spPr>
          <a:xfrm>
            <a:off x="838200" y="5385078"/>
            <a:ext cx="7086600" cy="362935"/>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grpSp>
        <p:nvGrpSpPr>
          <p:cNvPr id="19" name="Group 18">
            <a:extLst>
              <a:ext uri="{FF2B5EF4-FFF2-40B4-BE49-F238E27FC236}">
                <a16:creationId xmlns:a16="http://schemas.microsoft.com/office/drawing/2014/main" id="{49C6048C-A873-B605-3499-20EBCC42B98F}"/>
              </a:ext>
            </a:extLst>
          </p:cNvPr>
          <p:cNvGrpSpPr/>
          <p:nvPr userDrawn="1"/>
        </p:nvGrpSpPr>
        <p:grpSpPr>
          <a:xfrm>
            <a:off x="0" y="6502400"/>
            <a:ext cx="12192000" cy="355600"/>
            <a:chOff x="0" y="6404610"/>
            <a:chExt cx="15544800" cy="453390"/>
          </a:xfrm>
        </p:grpSpPr>
        <p:pic>
          <p:nvPicPr>
            <p:cNvPr id="17" name="Picture 16">
              <a:extLst>
                <a:ext uri="{FF2B5EF4-FFF2-40B4-BE49-F238E27FC236}">
                  <a16:creationId xmlns:a16="http://schemas.microsoft.com/office/drawing/2014/main" id="{F7111384-7F35-A382-6DF0-24575738F9E7}"/>
                </a:ext>
              </a:extLst>
            </p:cNvPr>
            <p:cNvPicPr>
              <a:picLocks noChangeAspect="1"/>
            </p:cNvPicPr>
            <p:nvPr userDrawn="1"/>
          </p:nvPicPr>
          <p:blipFill>
            <a:blip r:embed="rId2"/>
            <a:stretch>
              <a:fillRect/>
            </a:stretch>
          </p:blipFill>
          <p:spPr>
            <a:xfrm>
              <a:off x="0" y="6404610"/>
              <a:ext cx="7772400" cy="453390"/>
            </a:xfrm>
            <a:prstGeom prst="rect">
              <a:avLst/>
            </a:prstGeom>
          </p:spPr>
        </p:pic>
        <p:pic>
          <p:nvPicPr>
            <p:cNvPr id="18" name="Picture 17">
              <a:extLst>
                <a:ext uri="{FF2B5EF4-FFF2-40B4-BE49-F238E27FC236}">
                  <a16:creationId xmlns:a16="http://schemas.microsoft.com/office/drawing/2014/main" id="{42F49019-D953-0A2F-7C67-5BD1805BCAB2}"/>
                </a:ext>
              </a:extLst>
            </p:cNvPr>
            <p:cNvPicPr>
              <a:picLocks noChangeAspect="1"/>
            </p:cNvPicPr>
            <p:nvPr userDrawn="1"/>
          </p:nvPicPr>
          <p:blipFill>
            <a:blip r:embed="rId2"/>
            <a:stretch>
              <a:fillRect/>
            </a:stretch>
          </p:blipFill>
          <p:spPr>
            <a:xfrm>
              <a:off x="7772400" y="6404610"/>
              <a:ext cx="7772400" cy="453390"/>
            </a:xfrm>
            <a:prstGeom prst="rect">
              <a:avLst/>
            </a:prstGeom>
          </p:spPr>
        </p:pic>
      </p:grpSp>
      <p:sp>
        <p:nvSpPr>
          <p:cNvPr id="20" name="Right Triangle 19">
            <a:extLst>
              <a:ext uri="{FF2B5EF4-FFF2-40B4-BE49-F238E27FC236}">
                <a16:creationId xmlns:a16="http://schemas.microsoft.com/office/drawing/2014/main" id="{397D47B8-2310-4A14-D526-8F1AF730E506}"/>
              </a:ext>
            </a:extLst>
          </p:cNvPr>
          <p:cNvSpPr/>
          <p:nvPr userDrawn="1"/>
        </p:nvSpPr>
        <p:spPr>
          <a:xfrm>
            <a:off x="11107479" y="0"/>
            <a:ext cx="1084521" cy="1084521"/>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2703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029E2-A5A9-E9AA-99A6-3A49B7870D4B}"/>
              </a:ext>
            </a:extLst>
          </p:cNvPr>
          <p:cNvSpPr>
            <a:spLocks noGrp="1"/>
          </p:cNvSpPr>
          <p:nvPr>
            <p:ph type="title"/>
          </p:nvPr>
        </p:nvSpPr>
        <p:spPr/>
        <p:txBody>
          <a:bodyPr/>
          <a:lstStyle>
            <a:lvl1pPr>
              <a:defRPr>
                <a:solidFill>
                  <a:srgbClr val="2E1A46"/>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98DCEBD2-D2D8-1DB2-0FCD-89A7C378B48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73AE70-57C7-DB5C-BED5-C912840E389B}"/>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5" name="Footer Placeholder 4">
            <a:extLst>
              <a:ext uri="{FF2B5EF4-FFF2-40B4-BE49-F238E27FC236}">
                <a16:creationId xmlns:a16="http://schemas.microsoft.com/office/drawing/2014/main" id="{E361DEEC-C9FB-2C6E-A681-371475839C57}"/>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0611222-93A4-5D4B-E6D4-36C7C853066C}"/>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23941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3D2E62-20BC-1F0D-0146-A5BC1EC9152D}"/>
              </a:ext>
            </a:extLst>
          </p:cNvPr>
          <p:cNvSpPr/>
          <p:nvPr userDrawn="1"/>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C35F59E-E928-BD82-BB3F-C5D6B6F43E26}"/>
              </a:ext>
            </a:extLst>
          </p:cNvPr>
          <p:cNvSpPr>
            <a:spLocks noGrp="1"/>
          </p:cNvSpPr>
          <p:nvPr>
            <p:ph type="title"/>
          </p:nvPr>
        </p:nvSpPr>
        <p:spPr>
          <a:xfrm>
            <a:off x="831850" y="1709738"/>
            <a:ext cx="10515600" cy="2852737"/>
          </a:xfrm>
        </p:spPr>
        <p:txBody>
          <a:bodyPr anchor="b"/>
          <a:lstStyle>
            <a:lvl1pPr>
              <a:defRPr sz="6000">
                <a:solidFill>
                  <a:srgbClr val="FFD203"/>
                </a:solidFill>
              </a:defRPr>
            </a:lvl1pPr>
          </a:lstStyle>
          <a:p>
            <a:r>
              <a:rPr lang="en-GB" dirty="0"/>
              <a:t>Click to edit Master title style</a:t>
            </a:r>
          </a:p>
        </p:txBody>
      </p:sp>
      <p:sp>
        <p:nvSpPr>
          <p:cNvPr id="3" name="Text Placeholder 2">
            <a:extLst>
              <a:ext uri="{FF2B5EF4-FFF2-40B4-BE49-F238E27FC236}">
                <a16:creationId xmlns:a16="http://schemas.microsoft.com/office/drawing/2014/main" id="{C403C123-6BD7-7912-BED3-7F6328A7C8DB}"/>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A5884EF-8A41-E661-F159-B4E8895C59C2}"/>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5" name="Footer Placeholder 4">
            <a:extLst>
              <a:ext uri="{FF2B5EF4-FFF2-40B4-BE49-F238E27FC236}">
                <a16:creationId xmlns:a16="http://schemas.microsoft.com/office/drawing/2014/main" id="{0B490869-537D-9840-1C65-5DEEA051DD5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5289B0C7-0044-8A95-D85D-D736D7A1F8BB}"/>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3583474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28023-F368-879D-5C26-9EA22DBEE9D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EE79DF2-B803-06DB-D3E1-F2723277AD9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8E53838-1A49-4AD0-C8F8-80DD180BBF2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31BF5E3-A67E-A7D3-A8D6-5D2C431C62FA}"/>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6" name="Footer Placeholder 5">
            <a:extLst>
              <a:ext uri="{FF2B5EF4-FFF2-40B4-BE49-F238E27FC236}">
                <a16:creationId xmlns:a16="http://schemas.microsoft.com/office/drawing/2014/main" id="{B5781CF4-581F-643A-8F7E-966CB39BC6A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18E30EB-DECD-8727-5379-6B4D3E84ECA5}"/>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641378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777C8-14CC-E4E9-3ECB-0D7A97C5F70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C43552E-9BE4-DA6E-0748-DAC70D29D5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DC24749-EFAC-C627-DA5A-04E10EF6013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C6EE5DB-773E-E4DB-84BA-1AA1C7CB8D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3A5A30-7153-ADF3-5A22-F490A33C6BA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1A77A5-DD6C-664B-47FC-9E29A8CCEBDD}"/>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8" name="Footer Placeholder 7">
            <a:extLst>
              <a:ext uri="{FF2B5EF4-FFF2-40B4-BE49-F238E27FC236}">
                <a16:creationId xmlns:a16="http://schemas.microsoft.com/office/drawing/2014/main" id="{6319C5E0-6E0A-7211-EC86-4088F124C7A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D46ED412-9D70-1765-7236-9610C8898D13}"/>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3133652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555F7-F268-1AF1-CE55-4E63FFAB560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C1644DB-440A-BB6E-8E5B-2E77FC5013D7}"/>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4" name="Footer Placeholder 3">
            <a:extLst>
              <a:ext uri="{FF2B5EF4-FFF2-40B4-BE49-F238E27FC236}">
                <a16:creationId xmlns:a16="http://schemas.microsoft.com/office/drawing/2014/main" id="{70AB7F9F-9EB4-EC84-5242-88C9B8AC130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D8B09A62-088A-38B6-6E7F-F14C9F9221C6}"/>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555940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9F31A74-3B15-963E-0F22-ED9540B6C334}"/>
              </a:ext>
            </a:extLst>
          </p:cNvPr>
          <p:cNvSpPr/>
          <p:nvPr userDrawn="1"/>
        </p:nvSpPr>
        <p:spPr>
          <a:xfrm>
            <a:off x="0" y="0"/>
            <a:ext cx="12192000" cy="6858000"/>
          </a:xfrm>
          <a:prstGeom prst="rect">
            <a:avLst/>
          </a:prstGeom>
          <a:gradFill flip="none" rotWithShape="1">
            <a:gsLst>
              <a:gs pos="0">
                <a:srgbClr val="FFD203"/>
              </a:gs>
              <a:gs pos="100000">
                <a:srgbClr val="F392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Date Placeholder 1">
            <a:extLst>
              <a:ext uri="{FF2B5EF4-FFF2-40B4-BE49-F238E27FC236}">
                <a16:creationId xmlns:a16="http://schemas.microsoft.com/office/drawing/2014/main" id="{584E18B8-8E31-A726-14AC-521F604E5A81}"/>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3" name="Footer Placeholder 2">
            <a:extLst>
              <a:ext uri="{FF2B5EF4-FFF2-40B4-BE49-F238E27FC236}">
                <a16:creationId xmlns:a16="http://schemas.microsoft.com/office/drawing/2014/main" id="{BBBDEF11-B398-93FE-3966-C28D2EB1A21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3A682FA8-7644-B599-41D7-1DE9EFE68024}"/>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2248596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3DA04-C8F3-8932-F1BE-41CFFBE3506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992ABFB-0882-0539-E2AE-3651CDC283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9A7E9DD-1EF8-BC5B-C834-9106EABBC9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39A4C9A-1346-7BAC-9EEF-CF064C229545}"/>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6" name="Footer Placeholder 5">
            <a:extLst>
              <a:ext uri="{FF2B5EF4-FFF2-40B4-BE49-F238E27FC236}">
                <a16:creationId xmlns:a16="http://schemas.microsoft.com/office/drawing/2014/main" id="{4CCE6A8C-F5F8-997B-A680-424229C9C5CD}"/>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87FB754-DAB7-EE29-F85A-A099E07E3ADC}"/>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3175805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B8F67-231A-AA17-7311-3EFF078AAF1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7D7C90B-1E22-7251-F514-91B4739459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F19D8ED-C624-6445-8F8B-9EABFAD0A7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C63DEE-087A-100E-337F-0B6A164F422F}"/>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6" name="Footer Placeholder 5">
            <a:extLst>
              <a:ext uri="{FF2B5EF4-FFF2-40B4-BE49-F238E27FC236}">
                <a16:creationId xmlns:a16="http://schemas.microsoft.com/office/drawing/2014/main" id="{B1FBF281-67C5-7FBB-CD3B-52845E86BE8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FAC9DBEC-394D-AA95-E9FB-B163B6F035DF}"/>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843976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B06DD-624B-1F06-3F0A-8D03F0351AC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B5A2BDA-AAED-7AAA-AAD1-DC8C8C56C2E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4A48957-FCF2-0F06-32B2-A5060BD8337D}"/>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5" name="Footer Placeholder 4">
            <a:extLst>
              <a:ext uri="{FF2B5EF4-FFF2-40B4-BE49-F238E27FC236}">
                <a16:creationId xmlns:a16="http://schemas.microsoft.com/office/drawing/2014/main" id="{FA08C5EA-8BDD-027B-38F7-E1531C1BA87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60154C5-BC5F-6B1B-6E89-426543A0E612}"/>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1128429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F1A4A0-0F65-E314-479E-03790E8C457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011A2DB-08B9-17BE-9359-1FD1F90B8B7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442E349-D5CB-415A-F7CC-2C60B62FDF6B}"/>
              </a:ext>
            </a:extLst>
          </p:cNvPr>
          <p:cNvSpPr>
            <a:spLocks noGrp="1"/>
          </p:cNvSpPr>
          <p:nvPr>
            <p:ph type="dt" sz="half" idx="10"/>
          </p:nvPr>
        </p:nvSpPr>
        <p:spPr>
          <a:xfrm>
            <a:off x="838200" y="6356350"/>
            <a:ext cx="2743200" cy="365125"/>
          </a:xfrm>
          <a:prstGeom prst="rect">
            <a:avLst/>
          </a:prstGeom>
        </p:spPr>
        <p:txBody>
          <a:bodyPr/>
          <a:lstStyle/>
          <a:p>
            <a:fld id="{2827F889-4490-1841-9B13-7377A9F569CE}" type="datetimeFigureOut">
              <a:rPr lang="en-GB" smtClean="0"/>
              <a:t>23/03/2024</a:t>
            </a:fld>
            <a:endParaRPr lang="en-GB"/>
          </a:p>
        </p:txBody>
      </p:sp>
      <p:sp>
        <p:nvSpPr>
          <p:cNvPr id="5" name="Footer Placeholder 4">
            <a:extLst>
              <a:ext uri="{FF2B5EF4-FFF2-40B4-BE49-F238E27FC236}">
                <a16:creationId xmlns:a16="http://schemas.microsoft.com/office/drawing/2014/main" id="{6F5BCCDF-DB28-3ABC-BBF1-DBF66215988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FED3E0A-F0A3-72B8-30C3-7C7B265D999F}"/>
              </a:ext>
            </a:extLst>
          </p:cNvPr>
          <p:cNvSpPr>
            <a:spLocks noGrp="1"/>
          </p:cNvSpPr>
          <p:nvPr>
            <p:ph type="sldNum" sz="quarter" idx="12"/>
          </p:nvPr>
        </p:nvSpPr>
        <p:spPr>
          <a:xfrm>
            <a:off x="8610600" y="6356350"/>
            <a:ext cx="2743200" cy="365125"/>
          </a:xfrm>
          <a:prstGeom prst="rect">
            <a:avLst/>
          </a:prstGeom>
        </p:spPr>
        <p:txBody>
          <a:bodyPr/>
          <a:lstStyle/>
          <a:p>
            <a:fld id="{020F9D80-FB64-0C45-9FA8-B30FF77393A4}" type="slidenum">
              <a:rPr lang="en-GB" smtClean="0"/>
              <a:t>‹#›</a:t>
            </a:fld>
            <a:endParaRPr lang="en-GB"/>
          </a:p>
        </p:txBody>
      </p:sp>
    </p:spTree>
    <p:extLst>
      <p:ext uri="{BB962C8B-B14F-4D97-AF65-F5344CB8AC3E}">
        <p14:creationId xmlns:p14="http://schemas.microsoft.com/office/powerpoint/2010/main" val="4202608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9D1CBD-0D48-ED71-0F0F-9440081683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F9F64BA-4E8F-8752-124E-7D993AB5E4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6883561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i="0" kern="1200">
          <a:solidFill>
            <a:srgbClr val="2E1A46"/>
          </a:solidFill>
          <a:latin typeface="Montserrat"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Montserra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Montserrat"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Montserrat"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4.jpeg"/><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01BF5-CA3B-A1AB-09D5-8F1D4477C70A}"/>
              </a:ext>
              <a:ext uri="{C183D7F6-B498-43B3-948B-1728B52AA6E4}">
                <adec:decorative xmlns:adec="http://schemas.microsoft.com/office/drawing/2017/decorative" val="1"/>
              </a:ext>
            </a:extLst>
          </p:cNvPr>
          <p:cNvSpPr>
            <a:spLocks noGrp="1"/>
          </p:cNvSpPr>
          <p:nvPr>
            <p:ph type="title" idx="4294967295"/>
          </p:nvPr>
        </p:nvSpPr>
        <p:spPr>
          <a:xfrm>
            <a:off x="838200" y="-1325563"/>
            <a:ext cx="10515600" cy="1325563"/>
          </a:xfrm>
        </p:spPr>
        <p:txBody>
          <a:bodyPr vert="horz" lIns="91440" tIns="45720" rIns="91440" bIns="45720" rtlCol="0" anchor="b">
            <a:normAutofit/>
          </a:bodyPr>
          <a:lstStyle/>
          <a:p>
            <a:r>
              <a:rPr lang="en-GB" dirty="0"/>
              <a:t>Introduction</a:t>
            </a:r>
          </a:p>
        </p:txBody>
      </p:sp>
      <p:sp>
        <p:nvSpPr>
          <p:cNvPr id="4" name="TextBox 3">
            <a:extLst>
              <a:ext uri="{FF2B5EF4-FFF2-40B4-BE49-F238E27FC236}">
                <a16:creationId xmlns:a16="http://schemas.microsoft.com/office/drawing/2014/main" id="{B9DBE4B9-213E-EE10-9C4A-887E33AB83E5}"/>
              </a:ext>
            </a:extLst>
          </p:cNvPr>
          <p:cNvSpPr txBox="1"/>
          <p:nvPr/>
        </p:nvSpPr>
        <p:spPr>
          <a:xfrm>
            <a:off x="4425243" y="1308250"/>
            <a:ext cx="6398702" cy="4241500"/>
          </a:xfrm>
          <a:prstGeom prst="rect">
            <a:avLst/>
          </a:prstGeom>
          <a:solidFill>
            <a:schemeClr val="bg1"/>
          </a:solidFill>
        </p:spPr>
        <p:txBody>
          <a:bodyPr wrap="square" lIns="180000" tIns="180000" rIns="180000" bIns="180000" rtlCol="0" anchor="ctr">
            <a:spAutoFit/>
          </a:bodyPr>
          <a:lstStyle/>
          <a:p>
            <a:r>
              <a:rPr lang="en-GB" sz="2800" b="1" dirty="0">
                <a:solidFill>
                  <a:srgbClr val="2E1A46"/>
                </a:solidFill>
                <a:latin typeface="Montserrat" pitchFamily="2" charset="77"/>
              </a:rPr>
              <a:t>As artificial intelligence (AI) technology is rapidly evolving, it’s essential you understand how it can be used and misused within assessments. </a:t>
            </a:r>
          </a:p>
          <a:p>
            <a:endParaRPr lang="en-GB" sz="2800" b="1" dirty="0">
              <a:solidFill>
                <a:srgbClr val="2E1A46"/>
              </a:solidFill>
              <a:latin typeface="Montserrat" pitchFamily="2" charset="77"/>
            </a:endParaRPr>
          </a:p>
          <a:p>
            <a:r>
              <a:rPr lang="en-GB" sz="2800" b="1" dirty="0">
                <a:solidFill>
                  <a:srgbClr val="2E1A46"/>
                </a:solidFill>
                <a:latin typeface="Montserrat" pitchFamily="2" charset="77"/>
              </a:rPr>
              <a:t>This summary provides key points to consider, to make sure assessment is fair for all.</a:t>
            </a:r>
          </a:p>
        </p:txBody>
      </p:sp>
      <p:pic>
        <p:nvPicPr>
          <p:cNvPr id="8" name="Picture 7">
            <a:extLst>
              <a:ext uri="{FF2B5EF4-FFF2-40B4-BE49-F238E27FC236}">
                <a16:creationId xmlns:a16="http://schemas.microsoft.com/office/drawing/2014/main" id="{ED1DD518-08C8-7046-C8EE-45BEB6A023DA}"/>
              </a:ext>
              <a:ext uri="{C183D7F6-B498-43B3-948B-1728B52AA6E4}">
                <adec:decorative xmlns:adec="http://schemas.microsoft.com/office/drawing/2017/decorative" val="1"/>
              </a:ext>
            </a:extLst>
          </p:cNvPr>
          <p:cNvPicPr>
            <a:picLocks noChangeAspect="1"/>
          </p:cNvPicPr>
          <p:nvPr/>
        </p:nvPicPr>
        <p:blipFill rotWithShape="1">
          <a:blip r:embed="rId2"/>
          <a:srcRect r="85507" b="79274"/>
          <a:stretch/>
        </p:blipFill>
        <p:spPr>
          <a:xfrm>
            <a:off x="521389" y="1266309"/>
            <a:ext cx="4280190" cy="4325377"/>
          </a:xfrm>
          <a:prstGeom prst="rect">
            <a:avLst/>
          </a:prstGeom>
        </p:spPr>
      </p:pic>
    </p:spTree>
    <p:extLst>
      <p:ext uri="{BB962C8B-B14F-4D97-AF65-F5344CB8AC3E}">
        <p14:creationId xmlns:p14="http://schemas.microsoft.com/office/powerpoint/2010/main" val="14047971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63F164B8-DB18-8FB3-137C-952459FFE2B6}"/>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B7A247B-CB50-B0E6-FDFC-C77D4F30649F}"/>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a:extLst>
              <a:ext uri="{FF2B5EF4-FFF2-40B4-BE49-F238E27FC236}">
                <a16:creationId xmlns:a16="http://schemas.microsoft.com/office/drawing/2014/main" id="{EF60005A-9339-282B-5765-C9C30EE323DF}"/>
              </a:ext>
            </a:extLst>
          </p:cNvPr>
          <p:cNvSpPr>
            <a:spLocks noGrp="1"/>
          </p:cNvSpPr>
          <p:nvPr>
            <p:ph type="title"/>
          </p:nvPr>
        </p:nvSpPr>
        <p:spPr>
          <a:xfrm>
            <a:off x="594360" y="365125"/>
            <a:ext cx="8740917" cy="1325563"/>
          </a:xfrm>
        </p:spPr>
        <p:txBody>
          <a:bodyPr>
            <a:noAutofit/>
          </a:bodyPr>
          <a:lstStyle/>
          <a:p>
            <a:r>
              <a:rPr lang="en-GB" sz="2800" b="1" dirty="0">
                <a:solidFill>
                  <a:schemeClr val="bg1"/>
                </a:solidFill>
                <a:latin typeface="Montserrat" panose="00000500000000000000" pitchFamily="2" charset="0"/>
              </a:rPr>
              <a:t>What is AI?</a:t>
            </a:r>
          </a:p>
        </p:txBody>
      </p:sp>
      <p:sp>
        <p:nvSpPr>
          <p:cNvPr id="12" name="Content Placeholder 2">
            <a:extLst>
              <a:ext uri="{FF2B5EF4-FFF2-40B4-BE49-F238E27FC236}">
                <a16:creationId xmlns:a16="http://schemas.microsoft.com/office/drawing/2014/main" id="{B5ED39D6-E097-5696-4FC5-94E8B4D9FE79}"/>
              </a:ext>
            </a:extLst>
          </p:cNvPr>
          <p:cNvSpPr txBox="1">
            <a:spLocks/>
          </p:cNvSpPr>
          <p:nvPr/>
        </p:nvSpPr>
        <p:spPr>
          <a:xfrm>
            <a:off x="308496" y="2183363"/>
            <a:ext cx="6295146" cy="43095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2400" dirty="0">
                <a:latin typeface="Montserrat" panose="00000500000000000000" pitchFamily="2" charset="0"/>
              </a:rPr>
              <a:t>AI stands for artificial intelligence and using it is like having a computer that thinks</a:t>
            </a:r>
          </a:p>
          <a:p>
            <a:pPr marL="0" indent="0">
              <a:lnSpc>
                <a:spcPct val="100000"/>
              </a:lnSpc>
              <a:buNone/>
            </a:pPr>
            <a:endParaRPr lang="en-GB" sz="2400" dirty="0">
              <a:latin typeface="Montserrat" panose="00000500000000000000" pitchFamily="2" charset="0"/>
            </a:endParaRPr>
          </a:p>
          <a:p>
            <a:pPr>
              <a:lnSpc>
                <a:spcPct val="100000"/>
              </a:lnSpc>
            </a:pPr>
            <a:r>
              <a:rPr lang="en-GB" sz="2400" dirty="0">
                <a:latin typeface="Montserrat" panose="00000500000000000000" pitchFamily="2" charset="0"/>
              </a:rPr>
              <a:t>AI tools like ChatGPT or Snapchat My AI can write text, make art and create music by learning from data from the internet, but watch out – they can also make things up and be biased and ….</a:t>
            </a:r>
          </a:p>
          <a:p>
            <a:pPr>
              <a:lnSpc>
                <a:spcPct val="100000"/>
              </a:lnSpc>
            </a:pPr>
            <a:endParaRPr lang="en-GB" sz="2400" dirty="0">
              <a:latin typeface="Montserrat" panose="00000500000000000000" pitchFamily="2" charset="0"/>
            </a:endParaRPr>
          </a:p>
        </p:txBody>
      </p:sp>
      <p:graphicFrame>
        <p:nvGraphicFramePr>
          <p:cNvPr id="13" name="Object 12">
            <a:extLst>
              <a:ext uri="{FF2B5EF4-FFF2-40B4-BE49-F238E27FC236}">
                <a16:creationId xmlns:a16="http://schemas.microsoft.com/office/drawing/2014/main" id="{411ADCDD-3570-7BD4-F0B5-F5FE1E3B138F}"/>
              </a:ext>
              <a:ext uri="{C183D7F6-B498-43B3-948B-1728B52AA6E4}">
                <adec:decorative xmlns:adec="http://schemas.microsoft.com/office/drawing/2017/decorative" val="1"/>
              </a:ext>
            </a:extLst>
          </p:cNvPr>
          <p:cNvGraphicFramePr>
            <a:graphicFrameLocks noChangeAspect="1"/>
          </p:cNvGraphicFramePr>
          <p:nvPr>
            <p:extLst>
              <p:ext uri="{D42A27DB-BD31-4B8C-83A1-F6EECF244321}">
                <p14:modId xmlns:p14="http://schemas.microsoft.com/office/powerpoint/2010/main" val="2316920723"/>
              </p:ext>
            </p:extLst>
          </p:nvPr>
        </p:nvGraphicFramePr>
        <p:xfrm>
          <a:off x="7036490" y="3190874"/>
          <a:ext cx="2649520" cy="3000589"/>
        </p:xfrm>
        <a:graphic>
          <a:graphicData uri="http://schemas.openxmlformats.org/presentationml/2006/ole">
            <mc:AlternateContent xmlns:mc="http://schemas.openxmlformats.org/markup-compatibility/2006">
              <mc:Choice xmlns:v="urn:schemas-microsoft-com:vml" Requires="v">
                <p:oleObj spid="_x0000_s1037" r:id="rId3" imgW="1401840" imgH="1587960" progId="">
                  <p:embed/>
                </p:oleObj>
              </mc:Choice>
              <mc:Fallback>
                <p:oleObj r:id="rId3" imgW="1401840" imgH="1587960" progId="">
                  <p:embed/>
                  <p:pic>
                    <p:nvPicPr>
                      <p:cNvPr id="13" name="Object 12">
                        <a:extLst>
                          <a:ext uri="{FF2B5EF4-FFF2-40B4-BE49-F238E27FC236}">
                            <a16:creationId xmlns:a16="http://schemas.microsoft.com/office/drawing/2014/main" id="{411ADCDD-3570-7BD4-F0B5-F5FE1E3B138F}"/>
                          </a:ext>
                          <a:ext uri="{C183D7F6-B498-43B3-948B-1728B52AA6E4}">
                            <adec:decorative xmlns:adec="http://schemas.microsoft.com/office/drawing/2017/decorative" val="1"/>
                          </a:ext>
                        </a:extLst>
                      </p:cNvPr>
                      <p:cNvPicPr/>
                      <p:nvPr/>
                    </p:nvPicPr>
                    <p:blipFill>
                      <a:blip r:embed="rId4"/>
                      <a:stretch>
                        <a:fillRect/>
                      </a:stretch>
                    </p:blipFill>
                    <p:spPr>
                      <a:xfrm>
                        <a:off x="7036490" y="3190874"/>
                        <a:ext cx="2649520" cy="3000589"/>
                      </a:xfrm>
                      <a:prstGeom prst="rect">
                        <a:avLst/>
                      </a:prstGeom>
                    </p:spPr>
                  </p:pic>
                </p:oleObj>
              </mc:Fallback>
            </mc:AlternateContent>
          </a:graphicData>
        </a:graphic>
      </p:graphicFrame>
      <p:pic>
        <p:nvPicPr>
          <p:cNvPr id="17" name="Picture 16">
            <a:extLst>
              <a:ext uri="{FF2B5EF4-FFF2-40B4-BE49-F238E27FC236}">
                <a16:creationId xmlns:a16="http://schemas.microsoft.com/office/drawing/2014/main" id="{732953FF-76F4-F5AB-F99D-E8961D2A509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118858" y="2401312"/>
            <a:ext cx="1764646" cy="1936807"/>
          </a:xfrm>
          <a:prstGeom prst="rect">
            <a:avLst/>
          </a:prstGeom>
        </p:spPr>
      </p:pic>
    </p:spTree>
    <p:extLst>
      <p:ext uri="{BB962C8B-B14F-4D97-AF65-F5344CB8AC3E}">
        <p14:creationId xmlns:p14="http://schemas.microsoft.com/office/powerpoint/2010/main" val="482819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4337E-09EE-4DD6-87F5-616C6994686F}"/>
              </a:ext>
            </a:extLst>
          </p:cNvPr>
          <p:cNvSpPr>
            <a:spLocks noGrp="1"/>
          </p:cNvSpPr>
          <p:nvPr>
            <p:ph type="title"/>
          </p:nvPr>
        </p:nvSpPr>
        <p:spPr/>
        <p:txBody>
          <a:bodyPr/>
          <a:lstStyle/>
          <a:p>
            <a:r>
              <a:rPr lang="en-GB" dirty="0"/>
              <a:t>What can AI do?</a:t>
            </a:r>
          </a:p>
        </p:txBody>
      </p:sp>
      <p:sp>
        <p:nvSpPr>
          <p:cNvPr id="3" name="Content Placeholder 2">
            <a:extLst>
              <a:ext uri="{FF2B5EF4-FFF2-40B4-BE49-F238E27FC236}">
                <a16:creationId xmlns:a16="http://schemas.microsoft.com/office/drawing/2014/main" id="{3A3EA698-3388-474C-91F4-ADACEAA7B13E}"/>
              </a:ext>
            </a:extLst>
          </p:cNvPr>
          <p:cNvSpPr>
            <a:spLocks noGrp="1"/>
          </p:cNvSpPr>
          <p:nvPr>
            <p:ph idx="1"/>
          </p:nvPr>
        </p:nvSpPr>
        <p:spPr>
          <a:xfrm>
            <a:off x="419100" y="2054225"/>
            <a:ext cx="10515600" cy="4667250"/>
          </a:xfrm>
        </p:spPr>
        <p:txBody>
          <a:bodyPr>
            <a:normAutofit lnSpcReduction="10000"/>
          </a:bodyPr>
          <a:lstStyle/>
          <a:p>
            <a:pPr marL="0" indent="0">
              <a:buNone/>
            </a:pPr>
            <a:r>
              <a:rPr lang="en-GB" dirty="0"/>
              <a:t>AI chatbots can complete tasks such as the following:</a:t>
            </a:r>
          </a:p>
          <a:p>
            <a:r>
              <a:rPr lang="en-GB" dirty="0"/>
              <a:t>Answering questions</a:t>
            </a:r>
          </a:p>
          <a:p>
            <a:r>
              <a:rPr lang="en-GB" dirty="0"/>
              <a:t>Analysing, improving, and summarising text </a:t>
            </a:r>
          </a:p>
          <a:p>
            <a:r>
              <a:rPr lang="en-GB" dirty="0"/>
              <a:t>Authoring essays, articles, fiction, and non-fiction </a:t>
            </a:r>
          </a:p>
          <a:p>
            <a:r>
              <a:rPr lang="en-GB" dirty="0"/>
              <a:t>Writing computer code </a:t>
            </a:r>
          </a:p>
          <a:p>
            <a:r>
              <a:rPr lang="en-GB" dirty="0"/>
              <a:t>Translating text from one language to another</a:t>
            </a:r>
          </a:p>
          <a:p>
            <a:r>
              <a:rPr lang="en-GB" dirty="0"/>
              <a:t>Generating new ideas, prompts, or suggestions for a given topic or theme </a:t>
            </a:r>
          </a:p>
          <a:p>
            <a:r>
              <a:rPr lang="en-GB" dirty="0"/>
              <a:t>Generating text with specific attributes, such as tone, sentiment, or formality</a:t>
            </a:r>
          </a:p>
        </p:txBody>
      </p:sp>
      <p:sp>
        <p:nvSpPr>
          <p:cNvPr id="4" name="Snip Single Corner of Rectangle 3">
            <a:extLst>
              <a:ext uri="{FF2B5EF4-FFF2-40B4-BE49-F238E27FC236}">
                <a16:creationId xmlns:a16="http://schemas.microsoft.com/office/drawing/2014/main" id="{4C9C2F52-4C5D-4FB0-AD8A-2F8848C1C0EC}"/>
              </a:ext>
              <a:ext uri="{C183D7F6-B498-43B3-948B-1728B52AA6E4}">
                <adec:decorative xmlns:adec="http://schemas.microsoft.com/office/drawing/2017/decorative" val="1"/>
              </a:ext>
            </a:extLst>
          </p:cNvPr>
          <p:cNvSpPr/>
          <p:nvPr/>
        </p:nvSpPr>
        <p:spPr>
          <a:xfrm>
            <a:off x="0" y="365124"/>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latin typeface="Montserrat" panose="00000500000000000000" pitchFamily="2" charset="0"/>
              </a:rPr>
              <a:t>     </a:t>
            </a:r>
            <a:r>
              <a:rPr lang="en-GB" sz="2800" b="1" dirty="0">
                <a:latin typeface="Montserrat" panose="00000500000000000000" pitchFamily="2" charset="0"/>
              </a:rPr>
              <a:t>What can AI do?</a:t>
            </a:r>
          </a:p>
        </p:txBody>
      </p:sp>
    </p:spTree>
    <p:extLst>
      <p:ext uri="{BB962C8B-B14F-4D97-AF65-F5344CB8AC3E}">
        <p14:creationId xmlns:p14="http://schemas.microsoft.com/office/powerpoint/2010/main" val="1231698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4FFBE-95F9-4AC8-B722-E23095C78DB9}"/>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7B7FF503-D997-4650-BBAA-9EF0DB1FEDD3}"/>
              </a:ext>
            </a:extLst>
          </p:cNvPr>
          <p:cNvPicPr>
            <a:picLocks noGrp="1" noChangeAspect="1"/>
          </p:cNvPicPr>
          <p:nvPr>
            <p:ph idx="1"/>
          </p:nvPr>
        </p:nvPicPr>
        <p:blipFill rotWithShape="1">
          <a:blip r:embed="rId2"/>
          <a:srcRect t="3041" r="19320" b="54950"/>
          <a:stretch/>
        </p:blipFill>
        <p:spPr>
          <a:xfrm>
            <a:off x="0" y="2829719"/>
            <a:ext cx="6135922" cy="2885281"/>
          </a:xfrm>
        </p:spPr>
      </p:pic>
      <p:sp>
        <p:nvSpPr>
          <p:cNvPr id="6" name="Snip Single Corner of Rectangle 3">
            <a:extLst>
              <a:ext uri="{FF2B5EF4-FFF2-40B4-BE49-F238E27FC236}">
                <a16:creationId xmlns:a16="http://schemas.microsoft.com/office/drawing/2014/main" id="{820C27D2-A061-4040-BCA2-70D3FB7515C2}"/>
              </a:ext>
              <a:ext uri="{C183D7F6-B498-43B3-948B-1728B52AA6E4}">
                <adec:decorative xmlns:adec="http://schemas.microsoft.com/office/drawing/2017/decorative" val="1"/>
              </a:ext>
            </a:extLst>
          </p:cNvPr>
          <p:cNvSpPr/>
          <p:nvPr/>
        </p:nvSpPr>
        <p:spPr>
          <a:xfrm>
            <a:off x="0" y="394653"/>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latin typeface="Montserrat" panose="00000500000000000000" pitchFamily="2" charset="0"/>
              </a:rPr>
              <a:t>     </a:t>
            </a:r>
            <a:r>
              <a:rPr lang="en-GB" sz="2800" b="1" dirty="0">
                <a:latin typeface="Montserrat" panose="00000500000000000000" pitchFamily="2" charset="0"/>
              </a:rPr>
              <a:t>Most common AI chatbots are:</a:t>
            </a:r>
          </a:p>
        </p:txBody>
      </p:sp>
      <p:pic>
        <p:nvPicPr>
          <p:cNvPr id="7" name="Content Placeholder 4">
            <a:extLst>
              <a:ext uri="{FF2B5EF4-FFF2-40B4-BE49-F238E27FC236}">
                <a16:creationId xmlns:a16="http://schemas.microsoft.com/office/drawing/2014/main" id="{01F0085E-BB33-4489-8E94-A97D02118B0E}"/>
              </a:ext>
            </a:extLst>
          </p:cNvPr>
          <p:cNvPicPr>
            <a:picLocks noChangeAspect="1"/>
          </p:cNvPicPr>
          <p:nvPr/>
        </p:nvPicPr>
        <p:blipFill rotWithShape="1">
          <a:blip r:embed="rId2"/>
          <a:srcRect t="46876"/>
          <a:stretch/>
        </p:blipFill>
        <p:spPr>
          <a:xfrm>
            <a:off x="6177985" y="2829718"/>
            <a:ext cx="6014015" cy="2885281"/>
          </a:xfrm>
          <a:prstGeom prst="rect">
            <a:avLst/>
          </a:prstGeom>
        </p:spPr>
      </p:pic>
    </p:spTree>
    <p:extLst>
      <p:ext uri="{BB962C8B-B14F-4D97-AF65-F5344CB8AC3E}">
        <p14:creationId xmlns:p14="http://schemas.microsoft.com/office/powerpoint/2010/main" val="84336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63F164B8-DB18-8FB3-137C-952459FFE2B6}"/>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B7A247B-CB50-B0E6-FDFC-C77D4F30649F}"/>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a:extLst>
              <a:ext uri="{FF2B5EF4-FFF2-40B4-BE49-F238E27FC236}">
                <a16:creationId xmlns:a16="http://schemas.microsoft.com/office/drawing/2014/main" id="{EF60005A-9339-282B-5765-C9C30EE323DF}"/>
              </a:ext>
            </a:extLst>
          </p:cNvPr>
          <p:cNvSpPr>
            <a:spLocks noGrp="1"/>
          </p:cNvSpPr>
          <p:nvPr>
            <p:ph type="title"/>
          </p:nvPr>
        </p:nvSpPr>
        <p:spPr>
          <a:xfrm>
            <a:off x="320039" y="382463"/>
            <a:ext cx="8497079" cy="1325563"/>
          </a:xfrm>
        </p:spPr>
        <p:txBody>
          <a:bodyPr>
            <a:noAutofit/>
          </a:bodyPr>
          <a:lstStyle/>
          <a:p>
            <a:r>
              <a:rPr lang="en-GB" sz="2800" b="1" dirty="0">
                <a:solidFill>
                  <a:schemeClr val="bg1"/>
                </a:solidFill>
                <a:latin typeface="Montserrat"/>
              </a:rPr>
              <a:t>How can AI be misused</a:t>
            </a:r>
            <a:r>
              <a:rPr lang="en-GB" sz="2800" dirty="0">
                <a:solidFill>
                  <a:schemeClr val="bg1"/>
                </a:solidFill>
                <a:latin typeface="Montserrat"/>
              </a:rPr>
              <a:t> in assessments?</a:t>
            </a:r>
            <a:endParaRPr lang="en-US" dirty="0"/>
          </a:p>
        </p:txBody>
      </p:sp>
      <p:sp>
        <p:nvSpPr>
          <p:cNvPr id="12" name="Content Placeholder 2">
            <a:extLst>
              <a:ext uri="{FF2B5EF4-FFF2-40B4-BE49-F238E27FC236}">
                <a16:creationId xmlns:a16="http://schemas.microsoft.com/office/drawing/2014/main" id="{B5ED39D6-E097-5696-4FC5-94E8B4D9FE79}"/>
              </a:ext>
            </a:extLst>
          </p:cNvPr>
          <p:cNvSpPr txBox="1">
            <a:spLocks/>
          </p:cNvSpPr>
          <p:nvPr/>
        </p:nvSpPr>
        <p:spPr>
          <a:xfrm>
            <a:off x="838200" y="2183363"/>
            <a:ext cx="4257675" cy="43095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latin typeface="Montserrat" panose="00000500000000000000" pitchFamily="2" charset="0"/>
              </a:rPr>
              <a:t>AI misuse is when you take something made using AI and say it’s your own work.  </a:t>
            </a:r>
          </a:p>
        </p:txBody>
      </p:sp>
      <p:pic>
        <p:nvPicPr>
          <p:cNvPr id="2" name="Content Placeholder 3">
            <a:extLst>
              <a:ext uri="{FF2B5EF4-FFF2-40B4-BE49-F238E27FC236}">
                <a16:creationId xmlns:a16="http://schemas.microsoft.com/office/drawing/2014/main" id="{E0B9B2D4-1200-09FA-817C-9AF6908D8C6B}"/>
              </a:ext>
              <a:ext uri="{C183D7F6-B498-43B3-948B-1728B52AA6E4}">
                <adec:decorative xmlns:adec="http://schemas.microsoft.com/office/drawing/2017/decorative" val="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5540"/>
          <a:stretch/>
        </p:blipFill>
        <p:spPr>
          <a:xfrm>
            <a:off x="3437696" y="3162300"/>
            <a:ext cx="3558315" cy="3695700"/>
          </a:xfrm>
        </p:spPr>
      </p:pic>
      <p:sp>
        <p:nvSpPr>
          <p:cNvPr id="6" name="Oval 5">
            <a:extLst>
              <a:ext uri="{FF2B5EF4-FFF2-40B4-BE49-F238E27FC236}">
                <a16:creationId xmlns:a16="http://schemas.microsoft.com/office/drawing/2014/main" id="{F44BDFD7-DA79-AFCD-5637-FF19942EE2B8}"/>
              </a:ext>
            </a:extLst>
          </p:cNvPr>
          <p:cNvSpPr/>
          <p:nvPr/>
        </p:nvSpPr>
        <p:spPr>
          <a:xfrm>
            <a:off x="7219949" y="1378261"/>
            <a:ext cx="3909915" cy="3974789"/>
          </a:xfrm>
          <a:prstGeom prst="ellipse">
            <a:avLst/>
          </a:prstGeom>
          <a:gradFill flip="none" rotWithShape="1">
            <a:gsLst>
              <a:gs pos="0">
                <a:srgbClr val="FFD203"/>
              </a:gs>
              <a:gs pos="100000">
                <a:srgbClr val="F39200"/>
              </a:gs>
            </a:gsLst>
            <a:lin ang="0" scaled="1"/>
            <a:tileRect/>
          </a:gradFill>
          <a:ln w="209550">
            <a:solidFill>
              <a:srgbClr val="2E1A46"/>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GB" sz="4400" b="1" dirty="0">
                <a:solidFill>
                  <a:srgbClr val="2E1A46"/>
                </a:solidFill>
                <a:effectLst/>
                <a:latin typeface="Montserrat" pitchFamily="2" charset="77"/>
              </a:rPr>
              <a:t>THIS IS </a:t>
            </a:r>
          </a:p>
          <a:p>
            <a:pPr algn="ctr"/>
            <a:r>
              <a:rPr lang="en-GB" sz="4400" b="1" dirty="0">
                <a:solidFill>
                  <a:srgbClr val="2E1A46"/>
                </a:solidFill>
                <a:effectLst/>
                <a:latin typeface="Montserrat" pitchFamily="2" charset="77"/>
              </a:rPr>
              <a:t>CHEATING!</a:t>
            </a:r>
            <a:endParaRPr lang="en-GB" sz="4400" dirty="0">
              <a:solidFill>
                <a:srgbClr val="2E1A46"/>
              </a:solidFill>
              <a:latin typeface="Montserrat Medium" pitchFamily="2" charset="77"/>
            </a:endParaRPr>
          </a:p>
        </p:txBody>
      </p:sp>
    </p:spTree>
    <p:extLst>
      <p:ext uri="{BB962C8B-B14F-4D97-AF65-F5344CB8AC3E}">
        <p14:creationId xmlns:p14="http://schemas.microsoft.com/office/powerpoint/2010/main" val="2730785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63F164B8-DB18-8FB3-137C-952459FFE2B6}"/>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B7A247B-CB50-B0E6-FDFC-C77D4F30649F}"/>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a:extLst>
              <a:ext uri="{FF2B5EF4-FFF2-40B4-BE49-F238E27FC236}">
                <a16:creationId xmlns:a16="http://schemas.microsoft.com/office/drawing/2014/main" id="{EF60005A-9339-282B-5765-C9C30EE323DF}"/>
              </a:ext>
            </a:extLst>
          </p:cNvPr>
          <p:cNvSpPr>
            <a:spLocks noGrp="1"/>
          </p:cNvSpPr>
          <p:nvPr>
            <p:ph type="title"/>
          </p:nvPr>
        </p:nvSpPr>
        <p:spPr>
          <a:xfrm>
            <a:off x="838199" y="365125"/>
            <a:ext cx="8497078" cy="1325563"/>
          </a:xfrm>
        </p:spPr>
        <p:txBody>
          <a:bodyPr>
            <a:noAutofit/>
          </a:bodyPr>
          <a:lstStyle/>
          <a:p>
            <a:r>
              <a:rPr lang="en-GB" sz="2800" b="1" dirty="0">
                <a:solidFill>
                  <a:schemeClr val="bg1"/>
                </a:solidFill>
                <a:latin typeface="Montserrat" panose="00000500000000000000" pitchFamily="2" charset="0"/>
              </a:rPr>
              <a:t>How do I make sure I don’t misuse AI?</a:t>
            </a:r>
          </a:p>
        </p:txBody>
      </p:sp>
      <p:pic>
        <p:nvPicPr>
          <p:cNvPr id="16" name="Picture 15">
            <a:extLst>
              <a:ext uri="{FF2B5EF4-FFF2-40B4-BE49-F238E27FC236}">
                <a16:creationId xmlns:a16="http://schemas.microsoft.com/office/drawing/2014/main" id="{D043E6A1-61CD-01DD-E320-4E6691A3AE32}"/>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18708" y="2183363"/>
            <a:ext cx="473587" cy="514341"/>
          </a:xfrm>
          <a:prstGeom prst="rect">
            <a:avLst/>
          </a:prstGeom>
        </p:spPr>
      </p:pic>
      <p:sp>
        <p:nvSpPr>
          <p:cNvPr id="12" name="Content Placeholder 2">
            <a:extLst>
              <a:ext uri="{FF2B5EF4-FFF2-40B4-BE49-F238E27FC236}">
                <a16:creationId xmlns:a16="http://schemas.microsoft.com/office/drawing/2014/main" id="{B5ED39D6-E097-5696-4FC5-94E8B4D9FE79}"/>
              </a:ext>
            </a:extLst>
          </p:cNvPr>
          <p:cNvSpPr txBox="1">
            <a:spLocks/>
          </p:cNvSpPr>
          <p:nvPr/>
        </p:nvSpPr>
        <p:spPr>
          <a:xfrm>
            <a:off x="1229032" y="2183363"/>
            <a:ext cx="5415608" cy="430951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400" b="1" dirty="0">
                <a:solidFill>
                  <a:srgbClr val="2E1A46"/>
                </a:solidFill>
                <a:latin typeface="Montserrat" panose="00000500000000000000" pitchFamily="2" charset="0"/>
              </a:rPr>
              <a:t>Know the rules</a:t>
            </a:r>
          </a:p>
          <a:p>
            <a:pPr marL="0" indent="0">
              <a:lnSpc>
                <a:spcPct val="100000"/>
              </a:lnSpc>
              <a:buNone/>
            </a:pPr>
            <a:endParaRPr lang="en-GB" sz="2400" b="1" dirty="0">
              <a:solidFill>
                <a:srgbClr val="2E1A46"/>
              </a:solidFill>
              <a:latin typeface="Montserrat" panose="00000500000000000000" pitchFamily="2" charset="0"/>
            </a:endParaRPr>
          </a:p>
          <a:p>
            <a:pPr marL="0" indent="0">
              <a:lnSpc>
                <a:spcPct val="100000"/>
              </a:lnSpc>
              <a:buNone/>
            </a:pPr>
            <a:r>
              <a:rPr lang="en-GB" sz="2400" b="1" dirty="0">
                <a:solidFill>
                  <a:srgbClr val="2E1A46"/>
                </a:solidFill>
                <a:latin typeface="Montserrat" panose="00000500000000000000" pitchFamily="2" charset="0"/>
              </a:rPr>
              <a:t>Reference </a:t>
            </a:r>
            <a:r>
              <a:rPr lang="en-GB" sz="2400" b="1" dirty="0" err="1">
                <a:solidFill>
                  <a:srgbClr val="2E1A46"/>
                </a:solidFill>
                <a:latin typeface="Montserrat" panose="00000500000000000000" pitchFamily="2" charset="0"/>
              </a:rPr>
              <a:t>reference</a:t>
            </a:r>
            <a:r>
              <a:rPr lang="en-GB" sz="2400" b="1" dirty="0">
                <a:solidFill>
                  <a:srgbClr val="2E1A46"/>
                </a:solidFill>
                <a:latin typeface="Montserrat" panose="00000500000000000000" pitchFamily="2" charset="0"/>
              </a:rPr>
              <a:t> </a:t>
            </a:r>
            <a:r>
              <a:rPr lang="en-GB" sz="2400" b="1" dirty="0" err="1">
                <a:solidFill>
                  <a:srgbClr val="2E1A46"/>
                </a:solidFill>
                <a:latin typeface="Montserrat" panose="00000500000000000000" pitchFamily="2" charset="0"/>
              </a:rPr>
              <a:t>reference</a:t>
            </a:r>
            <a:r>
              <a:rPr lang="en-GB" sz="2400" b="1" dirty="0">
                <a:solidFill>
                  <a:srgbClr val="2E1A46"/>
                </a:solidFill>
                <a:latin typeface="Montserrat" panose="00000500000000000000" pitchFamily="2" charset="0"/>
              </a:rPr>
              <a:t>!</a:t>
            </a:r>
          </a:p>
          <a:p>
            <a:pPr marL="0" indent="0">
              <a:lnSpc>
                <a:spcPct val="100000"/>
              </a:lnSpc>
              <a:buNone/>
            </a:pPr>
            <a:endParaRPr lang="en-GB" sz="2400" b="1" dirty="0">
              <a:solidFill>
                <a:srgbClr val="2E1A46"/>
              </a:solidFill>
              <a:latin typeface="Montserrat" panose="00000500000000000000" pitchFamily="2" charset="0"/>
            </a:endParaRPr>
          </a:p>
          <a:p>
            <a:pPr marL="0" indent="0">
              <a:lnSpc>
                <a:spcPct val="100000"/>
              </a:lnSpc>
              <a:buNone/>
            </a:pPr>
            <a:r>
              <a:rPr lang="en-GB" sz="2400" b="1" dirty="0">
                <a:solidFill>
                  <a:srgbClr val="2E1A46"/>
                </a:solidFill>
                <a:latin typeface="Montserrat" panose="00000500000000000000" pitchFamily="2" charset="0"/>
              </a:rPr>
              <a:t>Declare it's all your own work</a:t>
            </a:r>
          </a:p>
          <a:p>
            <a:pPr marL="0" indent="0">
              <a:buNone/>
            </a:pPr>
            <a:endParaRPr lang="en-GB" sz="2400" dirty="0">
              <a:solidFill>
                <a:srgbClr val="261347"/>
              </a:solidFill>
              <a:latin typeface="Montserrat" panose="00000500000000000000" pitchFamily="2" charset="0"/>
            </a:endParaRPr>
          </a:p>
        </p:txBody>
      </p:sp>
      <p:pic>
        <p:nvPicPr>
          <p:cNvPr id="5" name="Picture 4">
            <a:extLst>
              <a:ext uri="{FF2B5EF4-FFF2-40B4-BE49-F238E27FC236}">
                <a16:creationId xmlns:a16="http://schemas.microsoft.com/office/drawing/2014/main" id="{D5880387-A297-78E5-B02F-C6156152CF7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086738" y="3456960"/>
            <a:ext cx="6378169" cy="2917220"/>
          </a:xfrm>
          <a:prstGeom prst="rect">
            <a:avLst/>
          </a:prstGeom>
        </p:spPr>
      </p:pic>
      <p:pic>
        <p:nvPicPr>
          <p:cNvPr id="18" name="Picture 17">
            <a:extLst>
              <a:ext uri="{FF2B5EF4-FFF2-40B4-BE49-F238E27FC236}">
                <a16:creationId xmlns:a16="http://schemas.microsoft.com/office/drawing/2014/main" id="{47B8F7B0-93CC-1515-FADB-950C1464792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20000" y="3260741"/>
            <a:ext cx="472295" cy="514340"/>
          </a:xfrm>
          <a:prstGeom prst="rect">
            <a:avLst/>
          </a:prstGeom>
        </p:spPr>
      </p:pic>
      <p:pic>
        <p:nvPicPr>
          <p:cNvPr id="20" name="Picture 19">
            <a:extLst>
              <a:ext uri="{FF2B5EF4-FFF2-40B4-BE49-F238E27FC236}">
                <a16:creationId xmlns:a16="http://schemas.microsoft.com/office/drawing/2014/main" id="{868FED3A-DE6F-A436-7329-226F0EA5CE7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20114" y="4338119"/>
            <a:ext cx="472181" cy="514340"/>
          </a:xfrm>
          <a:prstGeom prst="rect">
            <a:avLst/>
          </a:prstGeom>
        </p:spPr>
      </p:pic>
    </p:spTree>
    <p:extLst>
      <p:ext uri="{BB962C8B-B14F-4D97-AF65-F5344CB8AC3E}">
        <p14:creationId xmlns:p14="http://schemas.microsoft.com/office/powerpoint/2010/main" val="1923366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63F164B8-DB18-8FB3-137C-952459FFE2B6}"/>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B7A247B-CB50-B0E6-FDFC-C77D4F30649F}"/>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a:extLst>
              <a:ext uri="{FF2B5EF4-FFF2-40B4-BE49-F238E27FC236}">
                <a16:creationId xmlns:a16="http://schemas.microsoft.com/office/drawing/2014/main" id="{EF60005A-9339-282B-5765-C9C30EE323DF}"/>
              </a:ext>
            </a:extLst>
          </p:cNvPr>
          <p:cNvSpPr>
            <a:spLocks noGrp="1"/>
          </p:cNvSpPr>
          <p:nvPr>
            <p:ph type="title"/>
          </p:nvPr>
        </p:nvSpPr>
        <p:spPr>
          <a:xfrm>
            <a:off x="308496" y="365125"/>
            <a:ext cx="8497079" cy="1325563"/>
          </a:xfrm>
        </p:spPr>
        <p:txBody>
          <a:bodyPr>
            <a:noAutofit/>
          </a:bodyPr>
          <a:lstStyle/>
          <a:p>
            <a:r>
              <a:rPr lang="en-GB" sz="2800" dirty="0">
                <a:solidFill>
                  <a:schemeClr val="bg1"/>
                </a:solidFill>
                <a:latin typeface="Montserrat" panose="00000500000000000000" pitchFamily="2" charset="0"/>
              </a:rPr>
              <a:t>READ ALL DOCUMENTATION SENT TO YU ABOUT EXAMINATIONS AND NEA</a:t>
            </a:r>
          </a:p>
        </p:txBody>
      </p:sp>
      <p:sp>
        <p:nvSpPr>
          <p:cNvPr id="12" name="Content Placeholder 2">
            <a:extLst>
              <a:ext uri="{FF2B5EF4-FFF2-40B4-BE49-F238E27FC236}">
                <a16:creationId xmlns:a16="http://schemas.microsoft.com/office/drawing/2014/main" id="{B5ED39D6-E097-5696-4FC5-94E8B4D9FE79}"/>
              </a:ext>
            </a:extLst>
          </p:cNvPr>
          <p:cNvSpPr txBox="1">
            <a:spLocks/>
          </p:cNvSpPr>
          <p:nvPr/>
        </p:nvSpPr>
        <p:spPr>
          <a:xfrm>
            <a:off x="308496" y="1813560"/>
            <a:ext cx="6427584" cy="5044440"/>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60000"/>
              </a:lnSpc>
              <a:buNone/>
            </a:pPr>
            <a:r>
              <a:rPr lang="en-GB" sz="4400" b="0" i="0" dirty="0">
                <a:solidFill>
                  <a:srgbClr val="242424"/>
                </a:solidFill>
                <a:effectLst/>
                <a:latin typeface="Montserrat" panose="00000500000000000000" pitchFamily="2" charset="0"/>
              </a:rPr>
              <a:t>When you get to year 11/13 all students will be emailed copies of documents relating to AI, NEA regulations and Social Media guidance</a:t>
            </a:r>
          </a:p>
          <a:p>
            <a:pPr marL="0" indent="0" algn="ctr">
              <a:lnSpc>
                <a:spcPct val="170000"/>
              </a:lnSpc>
              <a:buNone/>
            </a:pPr>
            <a:r>
              <a:rPr lang="en-GB" sz="6900" b="0" i="0" dirty="0">
                <a:solidFill>
                  <a:srgbClr val="242424"/>
                </a:solidFill>
                <a:effectLst/>
                <a:latin typeface="Montserrat" panose="00000500000000000000" pitchFamily="2" charset="0"/>
              </a:rPr>
              <a:t>READ THEM </a:t>
            </a:r>
          </a:p>
          <a:p>
            <a:pPr marL="0" indent="0" algn="ctr">
              <a:lnSpc>
                <a:spcPct val="170000"/>
              </a:lnSpc>
              <a:buNone/>
            </a:pPr>
            <a:r>
              <a:rPr lang="en-GB" sz="4400" b="0" i="0" dirty="0">
                <a:solidFill>
                  <a:srgbClr val="242424"/>
                </a:solidFill>
                <a:effectLst/>
                <a:latin typeface="Montserrat" panose="00000500000000000000" pitchFamily="2" charset="0"/>
              </a:rPr>
              <a:t>AND ASK IF YOU ARE NOT SURE ABOUT SOMETHING</a:t>
            </a:r>
            <a:endParaRPr lang="en-GB" sz="4400" b="0" i="0" dirty="0">
              <a:solidFill>
                <a:srgbClr val="242424"/>
              </a:solidFill>
              <a:effectLst/>
              <a:latin typeface="Calibri" panose="020F0502020204030204" pitchFamily="34" charset="0"/>
            </a:endParaRPr>
          </a:p>
          <a:p>
            <a:pPr>
              <a:lnSpc>
                <a:spcPct val="100000"/>
              </a:lnSpc>
            </a:pPr>
            <a:endParaRPr lang="en-GB" sz="2400" dirty="0">
              <a:latin typeface="Montserrat" panose="00000500000000000000" pitchFamily="2" charset="0"/>
            </a:endParaRPr>
          </a:p>
        </p:txBody>
      </p:sp>
      <p:graphicFrame>
        <p:nvGraphicFramePr>
          <p:cNvPr id="13" name="Object 12">
            <a:extLst>
              <a:ext uri="{FF2B5EF4-FFF2-40B4-BE49-F238E27FC236}">
                <a16:creationId xmlns:a16="http://schemas.microsoft.com/office/drawing/2014/main" id="{411ADCDD-3570-7BD4-F0B5-F5FE1E3B138F}"/>
              </a:ext>
              <a:ext uri="{C183D7F6-B498-43B3-948B-1728B52AA6E4}">
                <adec:decorative xmlns:adec="http://schemas.microsoft.com/office/drawing/2017/decorative" val="1"/>
              </a:ext>
            </a:extLst>
          </p:cNvPr>
          <p:cNvGraphicFramePr>
            <a:graphicFrameLocks noChangeAspect="1"/>
          </p:cNvGraphicFramePr>
          <p:nvPr/>
        </p:nvGraphicFramePr>
        <p:xfrm>
          <a:off x="7036490" y="3190874"/>
          <a:ext cx="2649520" cy="3000589"/>
        </p:xfrm>
        <a:graphic>
          <a:graphicData uri="http://schemas.openxmlformats.org/presentationml/2006/ole">
            <mc:AlternateContent xmlns:mc="http://schemas.openxmlformats.org/markup-compatibility/2006">
              <mc:Choice xmlns:v="urn:schemas-microsoft-com:vml" Requires="v">
                <p:oleObj spid="_x0000_s2057" r:id="rId3" imgW="1401840" imgH="1587960" progId="">
                  <p:embed/>
                </p:oleObj>
              </mc:Choice>
              <mc:Fallback>
                <p:oleObj r:id="rId3" imgW="1401840" imgH="1587960" progId="">
                  <p:embed/>
                  <p:pic>
                    <p:nvPicPr>
                      <p:cNvPr id="13" name="Object 12">
                        <a:extLst>
                          <a:ext uri="{FF2B5EF4-FFF2-40B4-BE49-F238E27FC236}">
                            <a16:creationId xmlns:a16="http://schemas.microsoft.com/office/drawing/2014/main" id="{411ADCDD-3570-7BD4-F0B5-F5FE1E3B138F}"/>
                          </a:ext>
                          <a:ext uri="{C183D7F6-B498-43B3-948B-1728B52AA6E4}">
                            <adec:decorative xmlns:adec="http://schemas.microsoft.com/office/drawing/2017/decorative" val="1"/>
                          </a:ext>
                        </a:extLst>
                      </p:cNvPr>
                      <p:cNvPicPr/>
                      <p:nvPr/>
                    </p:nvPicPr>
                    <p:blipFill>
                      <a:blip r:embed="rId4"/>
                      <a:stretch>
                        <a:fillRect/>
                      </a:stretch>
                    </p:blipFill>
                    <p:spPr>
                      <a:xfrm>
                        <a:off x="7036490" y="3190874"/>
                        <a:ext cx="2649520" cy="3000589"/>
                      </a:xfrm>
                      <a:prstGeom prst="rect">
                        <a:avLst/>
                      </a:prstGeom>
                    </p:spPr>
                  </p:pic>
                </p:oleObj>
              </mc:Fallback>
            </mc:AlternateContent>
          </a:graphicData>
        </a:graphic>
      </p:graphicFrame>
      <p:pic>
        <p:nvPicPr>
          <p:cNvPr id="17" name="Picture 16">
            <a:extLst>
              <a:ext uri="{FF2B5EF4-FFF2-40B4-BE49-F238E27FC236}">
                <a16:creationId xmlns:a16="http://schemas.microsoft.com/office/drawing/2014/main" id="{732953FF-76F4-F5AB-F99D-E8961D2A509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118858" y="2401312"/>
            <a:ext cx="1764646" cy="1936807"/>
          </a:xfrm>
          <a:prstGeom prst="rect">
            <a:avLst/>
          </a:prstGeom>
        </p:spPr>
      </p:pic>
    </p:spTree>
    <p:extLst>
      <p:ext uri="{BB962C8B-B14F-4D97-AF65-F5344CB8AC3E}">
        <p14:creationId xmlns:p14="http://schemas.microsoft.com/office/powerpoint/2010/main" val="3723946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63F164B8-DB18-8FB3-137C-952459FFE2B6}"/>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B7A247B-CB50-B0E6-FDFC-C77D4F30649F}"/>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267FB9F-D795-4173-8305-8286080BBC9A}"/>
              </a:ext>
              <a:ext uri="{C183D7F6-B498-43B3-948B-1728B52AA6E4}">
                <adec:decorative xmlns:adec="http://schemas.microsoft.com/office/drawing/2017/decorative" val="1"/>
              </a:ext>
            </a:extLst>
          </p:cNvPr>
          <p:cNvSpPr/>
          <p:nvPr/>
        </p:nvSpPr>
        <p:spPr>
          <a:xfrm>
            <a:off x="426721" y="552483"/>
            <a:ext cx="932688" cy="932688"/>
          </a:xfrm>
          <a:prstGeom prst="ellipse">
            <a:avLst/>
          </a:prstGeom>
          <a:solidFill>
            <a:srgbClr val="FFD203"/>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dirty="0">
                <a:solidFill>
                  <a:srgbClr val="2E1A46"/>
                </a:solidFill>
                <a:latin typeface="Montserrat"/>
              </a:rPr>
              <a:t>1</a:t>
            </a:r>
          </a:p>
        </p:txBody>
      </p:sp>
      <p:sp>
        <p:nvSpPr>
          <p:cNvPr id="11" name="Title 1">
            <a:extLst>
              <a:ext uri="{FF2B5EF4-FFF2-40B4-BE49-F238E27FC236}">
                <a16:creationId xmlns:a16="http://schemas.microsoft.com/office/drawing/2014/main" id="{EF60005A-9339-282B-5765-C9C30EE323DF}"/>
              </a:ext>
            </a:extLst>
          </p:cNvPr>
          <p:cNvSpPr>
            <a:spLocks noGrp="1"/>
          </p:cNvSpPr>
          <p:nvPr>
            <p:ph type="title"/>
          </p:nvPr>
        </p:nvSpPr>
        <p:spPr>
          <a:xfrm>
            <a:off x="1570654" y="365125"/>
            <a:ext cx="7764624" cy="1325563"/>
          </a:xfrm>
        </p:spPr>
        <p:txBody>
          <a:bodyPr>
            <a:noAutofit/>
          </a:bodyPr>
          <a:lstStyle/>
          <a:p>
            <a:r>
              <a:rPr lang="en-GB" sz="2800" b="1" dirty="0">
                <a:solidFill>
                  <a:schemeClr val="bg1"/>
                </a:solidFill>
                <a:latin typeface="Montserrat" panose="00000500000000000000" pitchFamily="2" charset="0"/>
              </a:rPr>
              <a:t>Know the rules!</a:t>
            </a:r>
          </a:p>
        </p:txBody>
      </p:sp>
      <p:sp>
        <p:nvSpPr>
          <p:cNvPr id="12" name="Content Placeholder 2">
            <a:extLst>
              <a:ext uri="{FF2B5EF4-FFF2-40B4-BE49-F238E27FC236}">
                <a16:creationId xmlns:a16="http://schemas.microsoft.com/office/drawing/2014/main" id="{B5ED39D6-E097-5696-4FC5-94E8B4D9FE79}"/>
              </a:ext>
            </a:extLst>
          </p:cNvPr>
          <p:cNvSpPr txBox="1">
            <a:spLocks/>
          </p:cNvSpPr>
          <p:nvPr/>
        </p:nvSpPr>
        <p:spPr>
          <a:xfrm>
            <a:off x="426721" y="1690688"/>
            <a:ext cx="6918959" cy="45870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GB" sz="2400" dirty="0">
              <a:latin typeface="Montserrat" panose="00000500000000000000" pitchFamily="2" charset="0"/>
            </a:endParaRPr>
          </a:p>
          <a:p>
            <a:pPr>
              <a:lnSpc>
                <a:spcPct val="100000"/>
              </a:lnSpc>
            </a:pPr>
            <a:r>
              <a:rPr lang="en-GB" sz="2400" dirty="0">
                <a:latin typeface="Montserrat" panose="00000500000000000000" pitchFamily="2" charset="0"/>
              </a:rPr>
              <a:t>You’re not allowed to use AI tools when you’re in an examination</a:t>
            </a:r>
          </a:p>
          <a:p>
            <a:pPr>
              <a:lnSpc>
                <a:spcPct val="100000"/>
              </a:lnSpc>
            </a:pPr>
            <a:r>
              <a:rPr lang="en-GB" sz="2400" dirty="0">
                <a:latin typeface="Montserrat" panose="00000500000000000000" pitchFamily="2" charset="0"/>
              </a:rPr>
              <a:t>Your teachers will tell you if you’re allowed to use AI tools when doing your coursework – the rules will depend on your qualification</a:t>
            </a:r>
          </a:p>
          <a:p>
            <a:pPr>
              <a:lnSpc>
                <a:spcPct val="100000"/>
              </a:lnSpc>
            </a:pPr>
            <a:r>
              <a:rPr lang="en-GB" sz="2400" dirty="0">
                <a:latin typeface="Montserrat" panose="00000500000000000000" pitchFamily="2" charset="0"/>
              </a:rPr>
              <a:t>Even if you’re allowed to use AI tools, you can’t get marks for content just produced by AI – your marks come from showing your own understanding and producing your own work</a:t>
            </a:r>
          </a:p>
        </p:txBody>
      </p:sp>
      <p:grpSp>
        <p:nvGrpSpPr>
          <p:cNvPr id="6" name="Group 5">
            <a:extLst>
              <a:ext uri="{FF2B5EF4-FFF2-40B4-BE49-F238E27FC236}">
                <a16:creationId xmlns:a16="http://schemas.microsoft.com/office/drawing/2014/main" id="{FB443043-FB01-9FE0-54B2-3DADCECBF7B3}"/>
              </a:ext>
              <a:ext uri="{C183D7F6-B498-43B3-948B-1728B52AA6E4}">
                <adec:decorative xmlns:adec="http://schemas.microsoft.com/office/drawing/2017/decorative" val="1"/>
              </a:ext>
            </a:extLst>
          </p:cNvPr>
          <p:cNvGrpSpPr/>
          <p:nvPr/>
        </p:nvGrpSpPr>
        <p:grpSpPr>
          <a:xfrm>
            <a:off x="8295722" y="1968261"/>
            <a:ext cx="2501689" cy="4114800"/>
            <a:chOff x="7979420" y="1896374"/>
            <a:chExt cx="2501689" cy="4114800"/>
          </a:xfrm>
        </p:grpSpPr>
        <p:pic>
          <p:nvPicPr>
            <p:cNvPr id="2" name="Picture 1" descr="A purple and yellow medal with white ribbons&#10;&#10;Description automatically generated">
              <a:extLst>
                <a:ext uri="{FF2B5EF4-FFF2-40B4-BE49-F238E27FC236}">
                  <a16:creationId xmlns:a16="http://schemas.microsoft.com/office/drawing/2014/main" id="{B366826D-BB23-8F15-BD46-C68920C8BB77}"/>
                </a:ext>
              </a:extLst>
            </p:cNvPr>
            <p:cNvPicPr>
              <a:picLocks noChangeAspect="1"/>
            </p:cNvPicPr>
            <p:nvPr/>
          </p:nvPicPr>
          <p:blipFill>
            <a:blip r:embed="rId2"/>
            <a:stretch>
              <a:fillRect/>
            </a:stretch>
          </p:blipFill>
          <p:spPr>
            <a:xfrm>
              <a:off x="7979420" y="1896374"/>
              <a:ext cx="2501689" cy="4114800"/>
            </a:xfrm>
            <a:prstGeom prst="rect">
              <a:avLst/>
            </a:prstGeom>
          </p:spPr>
        </p:pic>
        <p:sp>
          <p:nvSpPr>
            <p:cNvPr id="5" name="Oval 4">
              <a:extLst>
                <a:ext uri="{FF2B5EF4-FFF2-40B4-BE49-F238E27FC236}">
                  <a16:creationId xmlns:a16="http://schemas.microsoft.com/office/drawing/2014/main" id="{725ACD5E-2904-D3E0-97CA-C057B199DA6A}"/>
                </a:ext>
              </a:extLst>
            </p:cNvPr>
            <p:cNvSpPr/>
            <p:nvPr/>
          </p:nvSpPr>
          <p:spPr>
            <a:xfrm>
              <a:off x="8765588" y="2723463"/>
              <a:ext cx="932688" cy="932688"/>
            </a:xfrm>
            <a:prstGeom prst="ellipse">
              <a:avLst/>
            </a:prstGeom>
            <a:solidFill>
              <a:srgbClr val="FFD20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5400" b="1" dirty="0">
                  <a:solidFill>
                    <a:srgbClr val="2E1A46"/>
                  </a:solidFill>
                  <a:latin typeface="Montserrat"/>
                </a:rPr>
                <a:t>1</a:t>
              </a:r>
            </a:p>
          </p:txBody>
        </p:sp>
      </p:grpSp>
    </p:spTree>
    <p:extLst>
      <p:ext uri="{BB962C8B-B14F-4D97-AF65-F5344CB8AC3E}">
        <p14:creationId xmlns:p14="http://schemas.microsoft.com/office/powerpoint/2010/main" val="272014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13283-8728-4144-84F9-C3A642A0F8B6}"/>
              </a:ext>
            </a:extLst>
          </p:cNvPr>
          <p:cNvSpPr>
            <a:spLocks noGrp="1"/>
          </p:cNvSpPr>
          <p:nvPr>
            <p:ph type="title"/>
          </p:nvPr>
        </p:nvSpPr>
        <p:spPr>
          <a:xfrm>
            <a:off x="198120" y="365125"/>
            <a:ext cx="11673840" cy="1325563"/>
          </a:xfrm>
        </p:spPr>
        <p:txBody>
          <a:bodyPr>
            <a:normAutofit/>
          </a:bodyPr>
          <a:lstStyle/>
          <a:p>
            <a:r>
              <a:rPr lang="en-GB" dirty="0"/>
              <a:t>: </a:t>
            </a:r>
            <a:br>
              <a:rPr lang="en-GB" dirty="0"/>
            </a:br>
            <a:endParaRPr lang="en-GB" dirty="0"/>
          </a:p>
        </p:txBody>
      </p:sp>
      <p:sp>
        <p:nvSpPr>
          <p:cNvPr id="3" name="Content Placeholder 2">
            <a:extLst>
              <a:ext uri="{FF2B5EF4-FFF2-40B4-BE49-F238E27FC236}">
                <a16:creationId xmlns:a16="http://schemas.microsoft.com/office/drawing/2014/main" id="{ED35D45C-35E6-4C0E-B793-D362950E2734}"/>
              </a:ext>
            </a:extLst>
          </p:cNvPr>
          <p:cNvSpPr>
            <a:spLocks noGrp="1"/>
          </p:cNvSpPr>
          <p:nvPr>
            <p:ph idx="1"/>
          </p:nvPr>
        </p:nvSpPr>
        <p:spPr>
          <a:xfrm>
            <a:off x="320040" y="1539240"/>
            <a:ext cx="11551920" cy="5318760"/>
          </a:xfrm>
        </p:spPr>
        <p:txBody>
          <a:bodyPr>
            <a:normAutofit/>
          </a:bodyPr>
          <a:lstStyle/>
          <a:p>
            <a:pPr marL="0" indent="0">
              <a:buNone/>
            </a:pPr>
            <a:r>
              <a:rPr lang="en-GB" sz="2400" dirty="0"/>
              <a:t>Students must be able to demonstrate that the final submission is the product of their own independent work and independent thinking. </a:t>
            </a:r>
          </a:p>
          <a:p>
            <a:r>
              <a:rPr lang="en-GB" sz="2400" dirty="0"/>
              <a:t>Copying or paraphrasing sections of AI-generated content so that the work submitted for assessment is no longer the student’s own </a:t>
            </a:r>
          </a:p>
          <a:p>
            <a:r>
              <a:rPr lang="en-GB" sz="2400" dirty="0"/>
              <a:t>Copying or paraphrasing whole responses of AI-generated content </a:t>
            </a:r>
          </a:p>
          <a:p>
            <a:r>
              <a:rPr lang="en-GB" sz="2400" dirty="0"/>
              <a:t>Using AI to complete parts of the assessment so that the work does not reflect the student’s own work, analysis, evaluation or calculations </a:t>
            </a:r>
          </a:p>
          <a:p>
            <a:r>
              <a:rPr lang="en-GB" sz="2400" dirty="0"/>
              <a:t>Failing to acknowledge use of AI tools when they have been used as a source of information </a:t>
            </a:r>
          </a:p>
          <a:p>
            <a:r>
              <a:rPr lang="en-GB" sz="2400" dirty="0"/>
              <a:t>Incomplete or poor acknowledgement of AI tools </a:t>
            </a:r>
          </a:p>
          <a:p>
            <a:r>
              <a:rPr lang="en-GB" sz="2400" dirty="0"/>
              <a:t>Submitting work with intentionally incomplete or misleading references or bibliographies.</a:t>
            </a:r>
          </a:p>
        </p:txBody>
      </p:sp>
      <p:sp>
        <p:nvSpPr>
          <p:cNvPr id="4" name="Snip Single Corner of Rectangle 3">
            <a:extLst>
              <a:ext uri="{FF2B5EF4-FFF2-40B4-BE49-F238E27FC236}">
                <a16:creationId xmlns:a16="http://schemas.microsoft.com/office/drawing/2014/main" id="{4DEACA96-8B77-4AB0-8E03-A27F49885AB6}"/>
              </a:ext>
              <a:ext uri="{C183D7F6-B498-43B3-948B-1728B52AA6E4}">
                <adec:decorative xmlns:adec="http://schemas.microsoft.com/office/drawing/2017/decorative" val="1"/>
              </a:ext>
            </a:extLst>
          </p:cNvPr>
          <p:cNvSpPr/>
          <p:nvPr/>
        </p:nvSpPr>
        <p:spPr>
          <a:xfrm>
            <a:off x="0" y="30163"/>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latin typeface="Montserrat" panose="00000500000000000000" pitchFamily="2" charset="0"/>
              </a:rPr>
              <a:t>       Examples of AI misuse include, but are not limited to,</a:t>
            </a:r>
          </a:p>
          <a:p>
            <a:r>
              <a:rPr lang="en-GB" sz="2400" b="1" dirty="0">
                <a:latin typeface="Montserrat" panose="00000500000000000000" pitchFamily="2" charset="0"/>
              </a:rPr>
              <a:t>       the following</a:t>
            </a:r>
          </a:p>
        </p:txBody>
      </p:sp>
    </p:spTree>
    <p:extLst>
      <p:ext uri="{BB962C8B-B14F-4D97-AF65-F5344CB8AC3E}">
        <p14:creationId xmlns:p14="http://schemas.microsoft.com/office/powerpoint/2010/main" val="737338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63F164B8-DB18-8FB3-137C-952459FFE2B6}"/>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B7A247B-CB50-B0E6-FDFC-C77D4F30649F}"/>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267FB9F-D795-4173-8305-8286080BBC9A}"/>
              </a:ext>
              <a:ext uri="{C183D7F6-B498-43B3-948B-1728B52AA6E4}">
                <adec:decorative xmlns:adec="http://schemas.microsoft.com/office/drawing/2017/decorative" val="1"/>
              </a:ext>
            </a:extLst>
          </p:cNvPr>
          <p:cNvSpPr/>
          <p:nvPr/>
        </p:nvSpPr>
        <p:spPr>
          <a:xfrm>
            <a:off x="426721" y="552483"/>
            <a:ext cx="932688" cy="932688"/>
          </a:xfrm>
          <a:prstGeom prst="ellipse">
            <a:avLst/>
          </a:prstGeom>
          <a:solidFill>
            <a:srgbClr val="FFD203"/>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dirty="0">
                <a:solidFill>
                  <a:srgbClr val="2E1A46"/>
                </a:solidFill>
                <a:latin typeface="Montserrat"/>
              </a:rPr>
              <a:t>2</a:t>
            </a:r>
          </a:p>
        </p:txBody>
      </p:sp>
      <p:sp>
        <p:nvSpPr>
          <p:cNvPr id="11" name="Title 1">
            <a:extLst>
              <a:ext uri="{FF2B5EF4-FFF2-40B4-BE49-F238E27FC236}">
                <a16:creationId xmlns:a16="http://schemas.microsoft.com/office/drawing/2014/main" id="{EF60005A-9339-282B-5765-C9C30EE323DF}"/>
              </a:ext>
            </a:extLst>
          </p:cNvPr>
          <p:cNvSpPr>
            <a:spLocks noGrp="1"/>
          </p:cNvSpPr>
          <p:nvPr>
            <p:ph type="title"/>
          </p:nvPr>
        </p:nvSpPr>
        <p:spPr>
          <a:xfrm>
            <a:off x="1570654" y="365125"/>
            <a:ext cx="7764624" cy="1325563"/>
          </a:xfrm>
        </p:spPr>
        <p:txBody>
          <a:bodyPr>
            <a:noAutofit/>
          </a:bodyPr>
          <a:lstStyle/>
          <a:p>
            <a:r>
              <a:rPr lang="en-GB" sz="2800" b="1" dirty="0">
                <a:solidFill>
                  <a:schemeClr val="bg1"/>
                </a:solidFill>
                <a:latin typeface="Montserrat" panose="00000500000000000000" pitchFamily="2" charset="0"/>
              </a:rPr>
              <a:t>Reference </a:t>
            </a:r>
            <a:r>
              <a:rPr lang="en-GB" sz="2800" b="1" dirty="0" err="1">
                <a:solidFill>
                  <a:schemeClr val="bg1"/>
                </a:solidFill>
                <a:latin typeface="Montserrat" panose="00000500000000000000" pitchFamily="2" charset="0"/>
              </a:rPr>
              <a:t>reference</a:t>
            </a:r>
            <a:r>
              <a:rPr lang="en-GB" sz="2800" b="1" dirty="0">
                <a:solidFill>
                  <a:schemeClr val="bg1"/>
                </a:solidFill>
                <a:latin typeface="Montserrat" panose="00000500000000000000" pitchFamily="2" charset="0"/>
              </a:rPr>
              <a:t> </a:t>
            </a:r>
            <a:r>
              <a:rPr lang="en-GB" sz="2800" b="1" dirty="0" err="1">
                <a:solidFill>
                  <a:schemeClr val="bg1"/>
                </a:solidFill>
                <a:latin typeface="Montserrat" panose="00000500000000000000" pitchFamily="2" charset="0"/>
              </a:rPr>
              <a:t>reference</a:t>
            </a:r>
            <a:r>
              <a:rPr lang="en-GB" sz="2800" b="1" dirty="0">
                <a:solidFill>
                  <a:schemeClr val="bg1"/>
                </a:solidFill>
                <a:latin typeface="Montserrat" panose="00000500000000000000" pitchFamily="2" charset="0"/>
              </a:rPr>
              <a:t>!</a:t>
            </a:r>
          </a:p>
        </p:txBody>
      </p:sp>
      <p:sp>
        <p:nvSpPr>
          <p:cNvPr id="12" name="Content Placeholder 2">
            <a:extLst>
              <a:ext uri="{FF2B5EF4-FFF2-40B4-BE49-F238E27FC236}">
                <a16:creationId xmlns:a16="http://schemas.microsoft.com/office/drawing/2014/main" id="{B5ED39D6-E097-5696-4FC5-94E8B4D9FE79}"/>
              </a:ext>
            </a:extLst>
          </p:cNvPr>
          <p:cNvSpPr txBox="1">
            <a:spLocks/>
          </p:cNvSpPr>
          <p:nvPr/>
        </p:nvSpPr>
        <p:spPr>
          <a:xfrm>
            <a:off x="426721" y="2183363"/>
            <a:ext cx="6357849" cy="43095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400" dirty="0">
                <a:latin typeface="Montserrat" panose="00000500000000000000" pitchFamily="2" charset="0"/>
              </a:rPr>
              <a:t>If you’re allowed to use AI tools, you must reference them clearly</a:t>
            </a:r>
          </a:p>
          <a:p>
            <a:pPr>
              <a:lnSpc>
                <a:spcPct val="100000"/>
              </a:lnSpc>
            </a:pPr>
            <a:r>
              <a:rPr lang="en-GB" sz="2400" dirty="0">
                <a:latin typeface="Montserrat" panose="00000500000000000000" pitchFamily="2" charset="0"/>
              </a:rPr>
              <a:t>Name the AI tool you used</a:t>
            </a:r>
          </a:p>
          <a:p>
            <a:pPr>
              <a:lnSpc>
                <a:spcPct val="100000"/>
              </a:lnSpc>
            </a:pPr>
            <a:r>
              <a:rPr lang="en-GB" sz="2400" dirty="0">
                <a:latin typeface="Montserrat" panose="00000500000000000000" pitchFamily="2" charset="0"/>
              </a:rPr>
              <a:t>Add the date you generated the content</a:t>
            </a:r>
          </a:p>
          <a:p>
            <a:pPr>
              <a:lnSpc>
                <a:spcPct val="100000"/>
              </a:lnSpc>
            </a:pPr>
            <a:r>
              <a:rPr lang="en-GB" sz="2400" dirty="0">
                <a:latin typeface="Montserrat" panose="00000500000000000000" pitchFamily="2" charset="0"/>
              </a:rPr>
              <a:t>Explain how you used it</a:t>
            </a:r>
          </a:p>
          <a:p>
            <a:pPr>
              <a:lnSpc>
                <a:spcPct val="100000"/>
              </a:lnSpc>
            </a:pPr>
            <a:r>
              <a:rPr lang="en-GB" sz="2400" dirty="0">
                <a:latin typeface="Montserrat" panose="00000500000000000000" pitchFamily="2" charset="0"/>
              </a:rPr>
              <a:t>Save a screenshot of the questions you asked and the answers you got</a:t>
            </a:r>
          </a:p>
        </p:txBody>
      </p:sp>
      <p:grpSp>
        <p:nvGrpSpPr>
          <p:cNvPr id="9" name="Group 8">
            <a:extLst>
              <a:ext uri="{FF2B5EF4-FFF2-40B4-BE49-F238E27FC236}">
                <a16:creationId xmlns:a16="http://schemas.microsoft.com/office/drawing/2014/main" id="{4121C4D8-0DA4-88A0-855A-B85CC048B77E}"/>
              </a:ext>
              <a:ext uri="{C183D7F6-B498-43B3-948B-1728B52AA6E4}">
                <adec:decorative xmlns:adec="http://schemas.microsoft.com/office/drawing/2017/decorative" val="1"/>
              </a:ext>
            </a:extLst>
          </p:cNvPr>
          <p:cNvGrpSpPr/>
          <p:nvPr/>
        </p:nvGrpSpPr>
        <p:grpSpPr>
          <a:xfrm>
            <a:off x="8295722" y="1968261"/>
            <a:ext cx="2501689" cy="4114800"/>
            <a:chOff x="7979420" y="1896374"/>
            <a:chExt cx="2501689" cy="4114800"/>
          </a:xfrm>
        </p:grpSpPr>
        <p:pic>
          <p:nvPicPr>
            <p:cNvPr id="6" name="Picture 5" descr="A purple and yellow medal with white ribbons&#10;&#10;Description automatically generated">
              <a:extLst>
                <a:ext uri="{FF2B5EF4-FFF2-40B4-BE49-F238E27FC236}">
                  <a16:creationId xmlns:a16="http://schemas.microsoft.com/office/drawing/2014/main" id="{7C1AD2E4-7D59-33C7-7F84-ECD6FD60B052}"/>
                </a:ext>
              </a:extLst>
            </p:cNvPr>
            <p:cNvPicPr>
              <a:picLocks noGrp="1" noRot="1" noChangeAspect="1" noMove="1" noResize="1" noEditPoints="1" noAdjustHandles="1" noChangeArrowheads="1" noChangeShapeType="1" noCrop="1"/>
            </p:cNvPicPr>
            <p:nvPr/>
          </p:nvPicPr>
          <p:blipFill>
            <a:blip r:embed="rId2"/>
            <a:stretch>
              <a:fillRect/>
            </a:stretch>
          </p:blipFill>
          <p:spPr>
            <a:xfrm>
              <a:off x="7979420" y="1896374"/>
              <a:ext cx="2501689" cy="4114800"/>
            </a:xfrm>
            <a:prstGeom prst="rect">
              <a:avLst/>
            </a:prstGeom>
          </p:spPr>
        </p:pic>
        <p:sp>
          <p:nvSpPr>
            <p:cNvPr id="8" name="Oval 7">
              <a:extLst>
                <a:ext uri="{FF2B5EF4-FFF2-40B4-BE49-F238E27FC236}">
                  <a16:creationId xmlns:a16="http://schemas.microsoft.com/office/drawing/2014/main" id="{06339B54-F021-48F8-B681-460FE675A24A}"/>
                </a:ext>
              </a:extLst>
            </p:cNvPr>
            <p:cNvSpPr>
              <a:spLocks noGrp="1" noRot="1" noMove="1" noResize="1" noEditPoints="1" noAdjustHandles="1" noChangeArrowheads="1" noChangeShapeType="1"/>
            </p:cNvSpPr>
            <p:nvPr/>
          </p:nvSpPr>
          <p:spPr>
            <a:xfrm>
              <a:off x="8765588" y="2723463"/>
              <a:ext cx="932688" cy="932688"/>
            </a:xfrm>
            <a:prstGeom prst="ellipse">
              <a:avLst/>
            </a:prstGeom>
            <a:solidFill>
              <a:srgbClr val="FFD20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5400" b="1" dirty="0">
                  <a:solidFill>
                    <a:srgbClr val="2E1A46"/>
                  </a:solidFill>
                  <a:latin typeface="Montserrat"/>
                </a:rPr>
                <a:t>2</a:t>
              </a:r>
            </a:p>
          </p:txBody>
        </p:sp>
      </p:grpSp>
    </p:spTree>
    <p:extLst>
      <p:ext uri="{BB962C8B-B14F-4D97-AF65-F5344CB8AC3E}">
        <p14:creationId xmlns:p14="http://schemas.microsoft.com/office/powerpoint/2010/main" val="25780703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27CA2-085F-0634-250F-08757146A490}"/>
            </a:ext>
          </a:extLst>
        </p:cNvPr>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C92C30DB-3B91-770B-CAFE-37AE769079AB}"/>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44913DC1-973A-0CD0-C9AE-B0EF410E56E9}"/>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60AF58EC-6A40-3357-0844-E903E576FC80}"/>
              </a:ext>
              <a:ext uri="{C183D7F6-B498-43B3-948B-1728B52AA6E4}">
                <adec:decorative xmlns:adec="http://schemas.microsoft.com/office/drawing/2017/decorative" val="1"/>
              </a:ext>
            </a:extLst>
          </p:cNvPr>
          <p:cNvSpPr/>
          <p:nvPr/>
        </p:nvSpPr>
        <p:spPr>
          <a:xfrm>
            <a:off x="426721" y="552483"/>
            <a:ext cx="932688" cy="932688"/>
          </a:xfrm>
          <a:prstGeom prst="ellipse">
            <a:avLst/>
          </a:prstGeom>
          <a:solidFill>
            <a:srgbClr val="FFD203"/>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dirty="0">
                <a:solidFill>
                  <a:srgbClr val="2E1A46"/>
                </a:solidFill>
                <a:latin typeface="Montserrat"/>
              </a:rPr>
              <a:t>3</a:t>
            </a:r>
          </a:p>
        </p:txBody>
      </p:sp>
      <p:sp>
        <p:nvSpPr>
          <p:cNvPr id="11" name="Title 1">
            <a:extLst>
              <a:ext uri="{FF2B5EF4-FFF2-40B4-BE49-F238E27FC236}">
                <a16:creationId xmlns:a16="http://schemas.microsoft.com/office/drawing/2014/main" id="{6989F169-1E37-6C46-484C-7980B7BEAC0A}"/>
              </a:ext>
            </a:extLst>
          </p:cNvPr>
          <p:cNvSpPr>
            <a:spLocks noGrp="1"/>
          </p:cNvSpPr>
          <p:nvPr>
            <p:ph type="title"/>
          </p:nvPr>
        </p:nvSpPr>
        <p:spPr>
          <a:xfrm>
            <a:off x="1570654" y="365125"/>
            <a:ext cx="7764624" cy="1325563"/>
          </a:xfrm>
        </p:spPr>
        <p:txBody>
          <a:bodyPr>
            <a:noAutofit/>
          </a:bodyPr>
          <a:lstStyle/>
          <a:p>
            <a:r>
              <a:rPr lang="en-GB" sz="2800" b="1" dirty="0">
                <a:solidFill>
                  <a:schemeClr val="bg1"/>
                </a:solidFill>
                <a:latin typeface="Montserrat" panose="00000500000000000000" pitchFamily="2" charset="0"/>
              </a:rPr>
              <a:t>Declare it’s all your own work</a:t>
            </a:r>
          </a:p>
        </p:txBody>
      </p:sp>
      <p:sp>
        <p:nvSpPr>
          <p:cNvPr id="12" name="Content Placeholder 2">
            <a:extLst>
              <a:ext uri="{FF2B5EF4-FFF2-40B4-BE49-F238E27FC236}">
                <a16:creationId xmlns:a16="http://schemas.microsoft.com/office/drawing/2014/main" id="{8205102E-40D6-345A-699D-40EFF1047DE9}"/>
              </a:ext>
            </a:extLst>
          </p:cNvPr>
          <p:cNvSpPr txBox="1">
            <a:spLocks/>
          </p:cNvSpPr>
          <p:nvPr/>
        </p:nvSpPr>
        <p:spPr>
          <a:xfrm>
            <a:off x="426721" y="2183363"/>
            <a:ext cx="6217919" cy="43095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0" i="0" u="none" strike="noStrike" baseline="0" dirty="0">
                <a:solidFill>
                  <a:srgbClr val="002060"/>
                </a:solidFill>
                <a:latin typeface="Montserrat" panose="00000500000000000000" pitchFamily="2" charset="0"/>
              </a:rPr>
              <a:t>When you hand in your assessment, you have to sign a </a:t>
            </a:r>
            <a:r>
              <a:rPr lang="en-GB" sz="2400" dirty="0">
                <a:solidFill>
                  <a:srgbClr val="002060"/>
                </a:solidFill>
                <a:latin typeface="Montserrat" panose="00000500000000000000" pitchFamily="2" charset="0"/>
              </a:rPr>
              <a:t>declaration</a:t>
            </a:r>
          </a:p>
          <a:p>
            <a:pPr marL="0" indent="0">
              <a:buNone/>
            </a:pPr>
            <a:endParaRPr lang="en-GB" sz="2400" dirty="0">
              <a:solidFill>
                <a:srgbClr val="002060"/>
              </a:solidFill>
              <a:latin typeface="Montserrat" panose="00000500000000000000" pitchFamily="2" charset="0"/>
            </a:endParaRPr>
          </a:p>
          <a:p>
            <a:r>
              <a:rPr lang="en-GB" sz="2400" dirty="0">
                <a:solidFill>
                  <a:srgbClr val="002060"/>
                </a:solidFill>
                <a:latin typeface="Montserrat" panose="00000500000000000000" pitchFamily="2" charset="0"/>
              </a:rPr>
              <a:t>Anything without a reference must be all your own work</a:t>
            </a:r>
          </a:p>
          <a:p>
            <a:pPr marL="0" indent="0">
              <a:buNone/>
            </a:pPr>
            <a:endParaRPr lang="en-GB" sz="2400" dirty="0">
              <a:solidFill>
                <a:srgbClr val="002060"/>
              </a:solidFill>
              <a:latin typeface="Montserrat" panose="00000500000000000000" pitchFamily="2" charset="0"/>
            </a:endParaRPr>
          </a:p>
          <a:p>
            <a:r>
              <a:rPr lang="en-GB" sz="2400" dirty="0">
                <a:solidFill>
                  <a:srgbClr val="002060"/>
                </a:solidFill>
                <a:latin typeface="Montserrat" panose="00000500000000000000" pitchFamily="2" charset="0"/>
              </a:rPr>
              <a:t>If you’ve used an AI tool, don’t sign the declaration until you’re </a:t>
            </a:r>
            <a:r>
              <a:rPr lang="en-GB" sz="2400" b="0" i="0" u="none" strike="noStrike" baseline="0" dirty="0">
                <a:solidFill>
                  <a:srgbClr val="002060"/>
                </a:solidFill>
                <a:latin typeface="Montserrat" panose="00000500000000000000" pitchFamily="2" charset="0"/>
              </a:rPr>
              <a:t>sure you’ve added all the references </a:t>
            </a:r>
            <a:endParaRPr lang="en-GB" sz="2400" dirty="0">
              <a:solidFill>
                <a:srgbClr val="002060"/>
              </a:solidFill>
              <a:latin typeface="Montserrat" panose="00000500000000000000" pitchFamily="2" charset="0"/>
            </a:endParaRPr>
          </a:p>
        </p:txBody>
      </p:sp>
      <p:grpSp>
        <p:nvGrpSpPr>
          <p:cNvPr id="9" name="Group 8">
            <a:extLst>
              <a:ext uri="{FF2B5EF4-FFF2-40B4-BE49-F238E27FC236}">
                <a16:creationId xmlns:a16="http://schemas.microsoft.com/office/drawing/2014/main" id="{FDE41A70-DDB3-6553-E5FE-9AD5E32C0725}"/>
              </a:ext>
              <a:ext uri="{C183D7F6-B498-43B3-948B-1728B52AA6E4}">
                <adec:decorative xmlns:adec="http://schemas.microsoft.com/office/drawing/2017/decorative" val="1"/>
              </a:ext>
            </a:extLst>
          </p:cNvPr>
          <p:cNvGrpSpPr>
            <a:grpSpLocks noGrp="1" noUngrp="1" noRot="1" noMove="1" noResize="1"/>
          </p:cNvGrpSpPr>
          <p:nvPr/>
        </p:nvGrpSpPr>
        <p:grpSpPr>
          <a:xfrm>
            <a:off x="8295722" y="1968261"/>
            <a:ext cx="2501689" cy="4114800"/>
            <a:chOff x="7979420" y="1896374"/>
            <a:chExt cx="2501689" cy="4114800"/>
          </a:xfrm>
        </p:grpSpPr>
        <p:pic>
          <p:nvPicPr>
            <p:cNvPr id="5" name="Picture 4" descr="A purple and yellow medal with white ribbons&#10;&#10;Description automatically generated">
              <a:extLst>
                <a:ext uri="{FF2B5EF4-FFF2-40B4-BE49-F238E27FC236}">
                  <a16:creationId xmlns:a16="http://schemas.microsoft.com/office/drawing/2014/main" id="{EA7B1B57-B4B3-3B9D-5C19-F8FE681E2A95}"/>
                </a:ext>
              </a:extLst>
            </p:cNvPr>
            <p:cNvPicPr>
              <a:picLocks noGrp="1" noRot="1" noChangeAspect="1" noMove="1" noResize="1" noEditPoints="1" noAdjustHandles="1" noChangeArrowheads="1" noChangeShapeType="1" noCrop="1"/>
            </p:cNvPicPr>
            <p:nvPr/>
          </p:nvPicPr>
          <p:blipFill>
            <a:blip r:embed="rId2"/>
            <a:stretch>
              <a:fillRect/>
            </a:stretch>
          </p:blipFill>
          <p:spPr>
            <a:xfrm>
              <a:off x="7979420" y="1896374"/>
              <a:ext cx="2501689" cy="4114800"/>
            </a:xfrm>
            <a:prstGeom prst="rect">
              <a:avLst/>
            </a:prstGeom>
          </p:spPr>
        </p:pic>
        <p:sp>
          <p:nvSpPr>
            <p:cNvPr id="8" name="Oval 7">
              <a:extLst>
                <a:ext uri="{FF2B5EF4-FFF2-40B4-BE49-F238E27FC236}">
                  <a16:creationId xmlns:a16="http://schemas.microsoft.com/office/drawing/2014/main" id="{05244894-4462-DEF4-8D9D-44DFA252A9AB}"/>
                </a:ext>
              </a:extLst>
            </p:cNvPr>
            <p:cNvSpPr>
              <a:spLocks noGrp="1" noRot="1" noMove="1" noResize="1" noEditPoints="1" noAdjustHandles="1" noChangeArrowheads="1" noChangeShapeType="1"/>
            </p:cNvSpPr>
            <p:nvPr/>
          </p:nvSpPr>
          <p:spPr>
            <a:xfrm>
              <a:off x="8765588" y="2723463"/>
              <a:ext cx="932688" cy="932688"/>
            </a:xfrm>
            <a:prstGeom prst="ellipse">
              <a:avLst/>
            </a:prstGeom>
            <a:solidFill>
              <a:srgbClr val="FFD20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5400" b="1" dirty="0">
                  <a:solidFill>
                    <a:srgbClr val="2E1A46"/>
                  </a:solidFill>
                  <a:latin typeface="Montserrat"/>
                </a:rPr>
                <a:t>3</a:t>
              </a:r>
            </a:p>
          </p:txBody>
        </p:sp>
      </p:grpSp>
    </p:spTree>
    <p:extLst>
      <p:ext uri="{BB962C8B-B14F-4D97-AF65-F5344CB8AC3E}">
        <p14:creationId xmlns:p14="http://schemas.microsoft.com/office/powerpoint/2010/main" val="558844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Single Corner of Rectangle 3">
            <a:extLst>
              <a:ext uri="{FF2B5EF4-FFF2-40B4-BE49-F238E27FC236}">
                <a16:creationId xmlns:a16="http://schemas.microsoft.com/office/drawing/2014/main" id="{4828A408-EF14-A3DF-5B78-9AEB01E18EC0}"/>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ight Triangle 4">
            <a:extLst>
              <a:ext uri="{FF2B5EF4-FFF2-40B4-BE49-F238E27FC236}">
                <a16:creationId xmlns:a16="http://schemas.microsoft.com/office/drawing/2014/main" id="{3FDB46DE-9C2B-9DBF-4098-E396738DE0AA}"/>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04B6354-FF17-03E1-34F0-0F84BD64C9D6}"/>
              </a:ext>
              <a:ext uri="{C183D7F6-B498-43B3-948B-1728B52AA6E4}">
                <adec:decorative xmlns:adec="http://schemas.microsoft.com/office/drawing/2017/decorative" val="1"/>
              </a:ext>
            </a:extLst>
          </p:cNvPr>
          <p:cNvSpPr/>
          <p:nvPr/>
        </p:nvSpPr>
        <p:spPr>
          <a:xfrm>
            <a:off x="426721" y="552483"/>
            <a:ext cx="932688" cy="932688"/>
          </a:xfrm>
          <a:prstGeom prst="ellipse">
            <a:avLst/>
          </a:prstGeom>
          <a:solidFill>
            <a:srgbClr val="FFD2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2E1A46"/>
                </a:solidFill>
                <a:latin typeface="Montserrat" pitchFamily="2" charset="77"/>
              </a:rPr>
              <a:t>4</a:t>
            </a:r>
          </a:p>
        </p:txBody>
      </p:sp>
      <p:sp>
        <p:nvSpPr>
          <p:cNvPr id="2" name="Title 1">
            <a:extLst>
              <a:ext uri="{FF2B5EF4-FFF2-40B4-BE49-F238E27FC236}">
                <a16:creationId xmlns:a16="http://schemas.microsoft.com/office/drawing/2014/main" id="{AF192CE7-1234-1A24-4531-DBE117C82572}"/>
              </a:ext>
            </a:extLst>
          </p:cNvPr>
          <p:cNvSpPr>
            <a:spLocks noGrp="1"/>
          </p:cNvSpPr>
          <p:nvPr>
            <p:ph type="title"/>
          </p:nvPr>
        </p:nvSpPr>
        <p:spPr>
          <a:xfrm>
            <a:off x="1569908" y="365125"/>
            <a:ext cx="7543612" cy="1325563"/>
          </a:xfrm>
        </p:spPr>
        <p:txBody>
          <a:bodyPr>
            <a:noAutofit/>
          </a:bodyPr>
          <a:lstStyle/>
          <a:p>
            <a:r>
              <a:rPr lang="en-GB" sz="2800" dirty="0">
                <a:solidFill>
                  <a:schemeClr val="bg1"/>
                </a:solidFill>
              </a:rPr>
              <a:t>If your teacher suspects AI misuse…</a:t>
            </a:r>
          </a:p>
        </p:txBody>
      </p:sp>
      <p:sp>
        <p:nvSpPr>
          <p:cNvPr id="3" name="Content Placeholder 2">
            <a:extLst>
              <a:ext uri="{FF2B5EF4-FFF2-40B4-BE49-F238E27FC236}">
                <a16:creationId xmlns:a16="http://schemas.microsoft.com/office/drawing/2014/main" id="{DA7A211A-7EB7-D420-1A8E-342F081EEBA0}"/>
              </a:ext>
            </a:extLst>
          </p:cNvPr>
          <p:cNvSpPr>
            <a:spLocks noGrp="1"/>
          </p:cNvSpPr>
          <p:nvPr>
            <p:ph idx="1"/>
          </p:nvPr>
        </p:nvSpPr>
        <p:spPr>
          <a:xfrm>
            <a:off x="176855" y="1878045"/>
            <a:ext cx="6041065" cy="4685665"/>
          </a:xfrm>
        </p:spPr>
        <p:txBody>
          <a:bodyPr>
            <a:normAutofit fontScale="92500" lnSpcReduction="10000"/>
          </a:bodyPr>
          <a:lstStyle/>
          <a:p>
            <a:pPr marL="0" indent="0">
              <a:lnSpc>
                <a:spcPct val="100000"/>
              </a:lnSpc>
              <a:buNone/>
            </a:pPr>
            <a:r>
              <a:rPr lang="en-GB" sz="2400" b="1" dirty="0">
                <a:solidFill>
                  <a:srgbClr val="002060"/>
                </a:solidFill>
              </a:rPr>
              <a:t>The teacher must only accept work for assessment that they consider to be the student’s own. They will:</a:t>
            </a:r>
          </a:p>
          <a:p>
            <a:pPr>
              <a:lnSpc>
                <a:spcPct val="100000"/>
              </a:lnSpc>
            </a:pPr>
            <a:r>
              <a:rPr lang="en-GB" sz="2400" dirty="0">
                <a:solidFill>
                  <a:srgbClr val="002060"/>
                </a:solidFill>
              </a:rPr>
              <a:t>Compare with previous work for differences in quality, formatting, spelling, punctuation, grammar, vocabulary and tone</a:t>
            </a:r>
          </a:p>
          <a:p>
            <a:pPr>
              <a:lnSpc>
                <a:spcPct val="100000"/>
              </a:lnSpc>
            </a:pPr>
            <a:r>
              <a:rPr lang="en-GB" sz="2400" dirty="0">
                <a:solidFill>
                  <a:srgbClr val="002060"/>
                </a:solidFill>
              </a:rPr>
              <a:t>Look out for AI indicators, for example, language style, lack of local knowledge, confidently wrong statements</a:t>
            </a:r>
          </a:p>
          <a:p>
            <a:pPr>
              <a:lnSpc>
                <a:spcPct val="100000"/>
              </a:lnSpc>
            </a:pPr>
            <a:r>
              <a:rPr lang="en-GB" sz="2400" dirty="0">
                <a:solidFill>
                  <a:srgbClr val="002060"/>
                </a:solidFill>
              </a:rPr>
              <a:t>Consider the use of AI detection tools and discussing the work with the student as part of a holistic approach</a:t>
            </a:r>
          </a:p>
        </p:txBody>
      </p:sp>
      <p:sp>
        <p:nvSpPr>
          <p:cNvPr id="9" name="Oval 8" descr="A circle containing the words: If you find AI misuse. If the student hasn't signed the declaration form, follow your school or college's malpractice policy. If the declaration form has already been signed, report to the awarding body.">
            <a:extLst>
              <a:ext uri="{FF2B5EF4-FFF2-40B4-BE49-F238E27FC236}">
                <a16:creationId xmlns:a16="http://schemas.microsoft.com/office/drawing/2014/main" id="{F6AE9F5C-81C3-9560-33D7-40C07CFCE90F}"/>
              </a:ext>
            </a:extLst>
          </p:cNvPr>
          <p:cNvSpPr/>
          <p:nvPr/>
        </p:nvSpPr>
        <p:spPr>
          <a:xfrm>
            <a:off x="6561007" y="1101011"/>
            <a:ext cx="5454138" cy="5280815"/>
          </a:xfrm>
          <a:prstGeom prst="ellipse">
            <a:avLst/>
          </a:prstGeom>
          <a:gradFill flip="none" rotWithShape="1">
            <a:gsLst>
              <a:gs pos="0">
                <a:srgbClr val="FFD203"/>
              </a:gs>
              <a:gs pos="100000">
                <a:srgbClr val="F39200"/>
              </a:gs>
            </a:gsLst>
            <a:lin ang="0" scaled="1"/>
            <a:tileRect/>
          </a:gradFill>
          <a:ln w="209550">
            <a:solidFill>
              <a:srgbClr val="2E1A46"/>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t"/>
          <a:lstStyle/>
          <a:p>
            <a:pPr algn="ctr"/>
            <a:r>
              <a:rPr lang="en-GB" sz="3600" b="1" dirty="0">
                <a:solidFill>
                  <a:srgbClr val="2E1A46"/>
                </a:solidFill>
                <a:effectLst/>
                <a:latin typeface="Montserrat" pitchFamily="2" charset="77"/>
              </a:rPr>
              <a:t>IF YOU </a:t>
            </a:r>
            <a:br>
              <a:rPr lang="en-GB" sz="3600" b="1" dirty="0">
                <a:solidFill>
                  <a:srgbClr val="2E1A46"/>
                </a:solidFill>
                <a:effectLst/>
                <a:latin typeface="Montserrat" pitchFamily="2" charset="77"/>
              </a:rPr>
            </a:br>
            <a:r>
              <a:rPr lang="en-GB" sz="3600" b="1" dirty="0">
                <a:solidFill>
                  <a:srgbClr val="2E1A46"/>
                </a:solidFill>
                <a:effectLst/>
                <a:latin typeface="Montserrat" pitchFamily="2" charset="77"/>
              </a:rPr>
              <a:t>FIND AI MISUSE</a:t>
            </a:r>
          </a:p>
          <a:p>
            <a:pPr algn="ctr"/>
            <a:endParaRPr lang="en-GB" dirty="0">
              <a:solidFill>
                <a:srgbClr val="2E1A46"/>
              </a:solidFill>
              <a:latin typeface="Montserrat Medium" pitchFamily="2" charset="77"/>
            </a:endParaRPr>
          </a:p>
          <a:p>
            <a:pPr algn="ctr">
              <a:lnSpc>
                <a:spcPct val="100000"/>
              </a:lnSpc>
            </a:pPr>
            <a:r>
              <a:rPr lang="en-GB" dirty="0">
                <a:solidFill>
                  <a:srgbClr val="2E1A46"/>
                </a:solidFill>
                <a:latin typeface="Montserrat Medium" pitchFamily="2" charset="77"/>
              </a:rPr>
              <a:t>If the student hasn’t signed the </a:t>
            </a:r>
            <a:br>
              <a:rPr lang="en-GB" dirty="0">
                <a:solidFill>
                  <a:srgbClr val="2E1A46"/>
                </a:solidFill>
                <a:latin typeface="Montserrat Medium" pitchFamily="2" charset="77"/>
              </a:rPr>
            </a:br>
            <a:r>
              <a:rPr lang="en-GB" dirty="0">
                <a:solidFill>
                  <a:srgbClr val="2E1A46"/>
                </a:solidFill>
                <a:latin typeface="Montserrat Medium" pitchFamily="2" charset="77"/>
              </a:rPr>
              <a:t>declaration form, the teacher will </a:t>
            </a:r>
          </a:p>
          <a:p>
            <a:pPr algn="ctr">
              <a:lnSpc>
                <a:spcPct val="100000"/>
              </a:lnSpc>
            </a:pPr>
            <a:r>
              <a:rPr lang="en-GB" dirty="0">
                <a:solidFill>
                  <a:srgbClr val="2E1A46"/>
                </a:solidFill>
                <a:latin typeface="Montserrat Medium" pitchFamily="2" charset="77"/>
              </a:rPr>
              <a:t>follow the school </a:t>
            </a:r>
            <a:br>
              <a:rPr lang="en-GB" dirty="0">
                <a:solidFill>
                  <a:srgbClr val="2E1A46"/>
                </a:solidFill>
                <a:latin typeface="Montserrat Medium" pitchFamily="2" charset="77"/>
              </a:rPr>
            </a:br>
            <a:r>
              <a:rPr lang="en-GB" dirty="0">
                <a:solidFill>
                  <a:srgbClr val="2E1A46"/>
                </a:solidFill>
                <a:latin typeface="Montserrat Medium" pitchFamily="2" charset="77"/>
              </a:rPr>
              <a:t>or college’s malpractice policy</a:t>
            </a:r>
          </a:p>
          <a:p>
            <a:pPr algn="ctr">
              <a:lnSpc>
                <a:spcPct val="100000"/>
              </a:lnSpc>
            </a:pPr>
            <a:br>
              <a:rPr lang="en-GB" dirty="0">
                <a:solidFill>
                  <a:srgbClr val="2E1A46"/>
                </a:solidFill>
                <a:latin typeface="Montserrat Medium" pitchFamily="2" charset="77"/>
              </a:rPr>
            </a:br>
            <a:r>
              <a:rPr lang="en-GB" dirty="0">
                <a:solidFill>
                  <a:srgbClr val="2E1A46"/>
                </a:solidFill>
                <a:latin typeface="Montserrat Medium" pitchFamily="2" charset="77"/>
              </a:rPr>
              <a:t>If the declaration form has </a:t>
            </a:r>
            <a:br>
              <a:rPr lang="en-GB" dirty="0">
                <a:solidFill>
                  <a:srgbClr val="2E1A46"/>
                </a:solidFill>
                <a:latin typeface="Montserrat Medium" pitchFamily="2" charset="77"/>
              </a:rPr>
            </a:br>
            <a:r>
              <a:rPr lang="en-GB" dirty="0">
                <a:solidFill>
                  <a:srgbClr val="2E1A46"/>
                </a:solidFill>
                <a:latin typeface="Montserrat Medium" pitchFamily="2" charset="77"/>
              </a:rPr>
              <a:t>already been signed, report </a:t>
            </a:r>
            <a:br>
              <a:rPr lang="en-GB" dirty="0">
                <a:solidFill>
                  <a:srgbClr val="2E1A46"/>
                </a:solidFill>
                <a:latin typeface="Montserrat Medium" pitchFamily="2" charset="77"/>
              </a:rPr>
            </a:br>
            <a:r>
              <a:rPr lang="en-GB" dirty="0">
                <a:solidFill>
                  <a:srgbClr val="2E1A46"/>
                </a:solidFill>
                <a:latin typeface="Montserrat Medium" pitchFamily="2" charset="77"/>
              </a:rPr>
              <a:t>to the awarding </a:t>
            </a:r>
            <a:r>
              <a:rPr lang="en-GB" sz="2000" dirty="0">
                <a:solidFill>
                  <a:srgbClr val="2E1A46"/>
                </a:solidFill>
                <a:latin typeface="Montserrat Medium" pitchFamily="2" charset="77"/>
              </a:rPr>
              <a:t>body</a:t>
            </a:r>
          </a:p>
        </p:txBody>
      </p:sp>
      <p:grpSp>
        <p:nvGrpSpPr>
          <p:cNvPr id="18" name="Group 17">
            <a:extLst>
              <a:ext uri="{FF2B5EF4-FFF2-40B4-BE49-F238E27FC236}">
                <a16:creationId xmlns:a16="http://schemas.microsoft.com/office/drawing/2014/main" id="{6351D17B-D842-301B-7089-6B6AAABBD28B}"/>
              </a:ext>
              <a:ext uri="{C183D7F6-B498-43B3-948B-1728B52AA6E4}">
                <adec:decorative xmlns:adec="http://schemas.microsoft.com/office/drawing/2017/decorative" val="1"/>
              </a:ext>
            </a:extLst>
          </p:cNvPr>
          <p:cNvGrpSpPr/>
          <p:nvPr/>
        </p:nvGrpSpPr>
        <p:grpSpPr>
          <a:xfrm>
            <a:off x="8496115" y="5420341"/>
            <a:ext cx="1143370" cy="1143370"/>
            <a:chOff x="5587968" y="5823823"/>
            <a:chExt cx="1812422" cy="1812422"/>
          </a:xfrm>
        </p:grpSpPr>
        <p:sp>
          <p:nvSpPr>
            <p:cNvPr id="15" name="Oval 14">
              <a:extLst>
                <a:ext uri="{FF2B5EF4-FFF2-40B4-BE49-F238E27FC236}">
                  <a16:creationId xmlns:a16="http://schemas.microsoft.com/office/drawing/2014/main" id="{BA372190-5499-E264-A794-AD205D09C4D8}"/>
                </a:ext>
              </a:extLst>
            </p:cNvPr>
            <p:cNvSpPr/>
            <p:nvPr/>
          </p:nvSpPr>
          <p:spPr>
            <a:xfrm>
              <a:off x="5587968" y="5823823"/>
              <a:ext cx="1812422" cy="1812422"/>
            </a:xfrm>
            <a:prstGeom prst="ellipse">
              <a:avLst/>
            </a:prstGeom>
            <a:solidFill>
              <a:srgbClr val="FFD203"/>
            </a:solidFill>
            <a:ln w="158750">
              <a:solidFill>
                <a:srgbClr val="2E1A46"/>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t"/>
            <a:lstStyle/>
            <a:p>
              <a:pPr algn="ctr"/>
              <a:endParaRPr lang="en-GB" sz="2000" dirty="0">
                <a:solidFill>
                  <a:srgbClr val="2E1A46"/>
                </a:solidFill>
                <a:latin typeface="Montserrat Medium" pitchFamily="2" charset="77"/>
              </a:endParaRPr>
            </a:p>
          </p:txBody>
        </p:sp>
        <p:pic>
          <p:nvPicPr>
            <p:cNvPr id="14" name="Picture 13">
              <a:extLst>
                <a:ext uri="{FF2B5EF4-FFF2-40B4-BE49-F238E27FC236}">
                  <a16:creationId xmlns:a16="http://schemas.microsoft.com/office/drawing/2014/main" id="{88BC608D-C357-B457-B86C-7602A14A1572}"/>
                </a:ext>
              </a:extLst>
            </p:cNvPr>
            <p:cNvPicPr>
              <a:picLocks noChangeAspect="1"/>
            </p:cNvPicPr>
            <p:nvPr/>
          </p:nvPicPr>
          <p:blipFill rotWithShape="1">
            <a:blip r:embed="rId2"/>
            <a:srcRect l="53177" t="39752" r="33234" b="34575"/>
            <a:stretch/>
          </p:blipFill>
          <p:spPr>
            <a:xfrm>
              <a:off x="6059075" y="6149160"/>
              <a:ext cx="870208" cy="1161749"/>
            </a:xfrm>
            <a:prstGeom prst="rect">
              <a:avLst/>
            </a:prstGeom>
          </p:spPr>
        </p:pic>
        <p:cxnSp>
          <p:nvCxnSpPr>
            <p:cNvPr id="17" name="Straight Connector 16">
              <a:extLst>
                <a:ext uri="{FF2B5EF4-FFF2-40B4-BE49-F238E27FC236}">
                  <a16:creationId xmlns:a16="http://schemas.microsoft.com/office/drawing/2014/main" id="{83711E3B-07F3-55CF-46D3-0B0B88800DD6}"/>
                </a:ext>
              </a:extLst>
            </p:cNvPr>
            <p:cNvCxnSpPr>
              <a:cxnSpLocks/>
            </p:cNvCxnSpPr>
            <p:nvPr/>
          </p:nvCxnSpPr>
          <p:spPr>
            <a:xfrm flipH="1">
              <a:off x="5876283" y="6112138"/>
              <a:ext cx="1235793" cy="1235793"/>
            </a:xfrm>
            <a:prstGeom prst="line">
              <a:avLst/>
            </a:prstGeom>
            <a:ln w="12700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30509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nip Single Corner of Rectangle 3">
            <a:extLst>
              <a:ext uri="{FF2B5EF4-FFF2-40B4-BE49-F238E27FC236}">
                <a16:creationId xmlns:a16="http://schemas.microsoft.com/office/drawing/2014/main" id="{63F164B8-DB18-8FB3-137C-952459FFE2B6}"/>
              </a:ext>
              <a:ext uri="{C183D7F6-B498-43B3-948B-1728B52AA6E4}">
                <adec:decorative xmlns:adec="http://schemas.microsoft.com/office/drawing/2017/decorative" val="1"/>
              </a:ext>
            </a:extLst>
          </p:cNvPr>
          <p:cNvSpPr/>
          <p:nvPr/>
        </p:nvSpPr>
        <p:spPr>
          <a:xfrm>
            <a:off x="1" y="365125"/>
            <a:ext cx="11353800" cy="1325563"/>
          </a:xfrm>
          <a:prstGeom prst="snip1Rect">
            <a:avLst>
              <a:gd name="adj" fmla="val 34968"/>
            </a:avLst>
          </a:prstGeom>
          <a:solidFill>
            <a:srgbClr val="2E1C4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B7A247B-CB50-B0E6-FDFC-C77D4F30649F}"/>
              </a:ext>
              <a:ext uri="{C183D7F6-B498-43B3-948B-1728B52AA6E4}">
                <adec:decorative xmlns:adec="http://schemas.microsoft.com/office/drawing/2017/decorative" val="1"/>
              </a:ext>
            </a:extLst>
          </p:cNvPr>
          <p:cNvSpPr/>
          <p:nvPr/>
        </p:nvSpPr>
        <p:spPr>
          <a:xfrm>
            <a:off x="10905931" y="365125"/>
            <a:ext cx="447869" cy="447869"/>
          </a:xfrm>
          <a:prstGeom prst="rtTriangle">
            <a:avLst/>
          </a:prstGeom>
          <a:solidFill>
            <a:srgbClr val="66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a:extLst>
              <a:ext uri="{FF2B5EF4-FFF2-40B4-BE49-F238E27FC236}">
                <a16:creationId xmlns:a16="http://schemas.microsoft.com/office/drawing/2014/main" id="{EF60005A-9339-282B-5765-C9C30EE323DF}"/>
              </a:ext>
            </a:extLst>
          </p:cNvPr>
          <p:cNvSpPr>
            <a:spLocks noGrp="1"/>
          </p:cNvSpPr>
          <p:nvPr>
            <p:ph type="title"/>
          </p:nvPr>
        </p:nvSpPr>
        <p:spPr>
          <a:xfrm>
            <a:off x="838199" y="365125"/>
            <a:ext cx="8497079" cy="1325563"/>
          </a:xfrm>
        </p:spPr>
        <p:txBody>
          <a:bodyPr>
            <a:noAutofit/>
          </a:bodyPr>
          <a:lstStyle/>
          <a:p>
            <a:r>
              <a:rPr lang="en-GB" sz="2800" b="1" dirty="0">
                <a:solidFill>
                  <a:schemeClr val="bg1"/>
                </a:solidFill>
                <a:latin typeface="Montserrat" panose="00000500000000000000" pitchFamily="2" charset="0"/>
              </a:rPr>
              <a:t>What happens if I misuse AI?</a:t>
            </a:r>
          </a:p>
        </p:txBody>
      </p:sp>
      <p:sp>
        <p:nvSpPr>
          <p:cNvPr id="2" name="Content Placeholder 2">
            <a:extLst>
              <a:ext uri="{FF2B5EF4-FFF2-40B4-BE49-F238E27FC236}">
                <a16:creationId xmlns:a16="http://schemas.microsoft.com/office/drawing/2014/main" id="{8BCD024D-E573-384D-8D5D-9D0ABD4989B8}"/>
              </a:ext>
            </a:extLst>
          </p:cNvPr>
          <p:cNvSpPr txBox="1">
            <a:spLocks/>
          </p:cNvSpPr>
          <p:nvPr/>
        </p:nvSpPr>
        <p:spPr>
          <a:xfrm>
            <a:off x="236221" y="1863322"/>
            <a:ext cx="7040320" cy="4994677"/>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solidFill>
                  <a:srgbClr val="002060"/>
                </a:solidFill>
                <a:latin typeface="Montserrat" panose="00000500000000000000" pitchFamily="2" charset="0"/>
              </a:rPr>
              <a:t>If you’ve misused AI, you could lose your marks for the assessment. </a:t>
            </a:r>
          </a:p>
          <a:p>
            <a:pPr marL="0" indent="0">
              <a:lnSpc>
                <a:spcPct val="100000"/>
              </a:lnSpc>
              <a:buNone/>
            </a:pPr>
            <a:r>
              <a:rPr lang="en-GB" dirty="0">
                <a:solidFill>
                  <a:srgbClr val="002060"/>
                </a:solidFill>
                <a:latin typeface="Montserrat" panose="00000500000000000000" pitchFamily="2" charset="0"/>
              </a:rPr>
              <a:t>You could even be disqualified from the subject.</a:t>
            </a:r>
          </a:p>
          <a:p>
            <a:pPr marL="0" indent="0">
              <a:lnSpc>
                <a:spcPct val="100000"/>
              </a:lnSpc>
              <a:buNone/>
            </a:pPr>
            <a:r>
              <a:rPr lang="en-GB" dirty="0">
                <a:solidFill>
                  <a:srgbClr val="002060"/>
                </a:solidFill>
                <a:latin typeface="Montserrat" panose="00000500000000000000" pitchFamily="2" charset="0"/>
              </a:rPr>
              <a:t>You could be banned from that examination board.</a:t>
            </a:r>
          </a:p>
          <a:p>
            <a:pPr marL="0" indent="0">
              <a:lnSpc>
                <a:spcPct val="100000"/>
              </a:lnSpc>
              <a:buNone/>
            </a:pPr>
            <a:r>
              <a:rPr lang="en-GB" dirty="0">
                <a:solidFill>
                  <a:srgbClr val="002060"/>
                </a:solidFill>
                <a:latin typeface="Montserrat" panose="00000500000000000000" pitchFamily="2" charset="0"/>
              </a:rPr>
              <a:t>They might tell other examination boards and they might also ban you</a:t>
            </a:r>
          </a:p>
          <a:p>
            <a:pPr marL="0" indent="0">
              <a:lnSpc>
                <a:spcPct val="100000"/>
              </a:lnSpc>
              <a:buNone/>
            </a:pPr>
            <a:endParaRPr lang="en-GB" sz="2000" b="1" dirty="0">
              <a:solidFill>
                <a:srgbClr val="002060"/>
              </a:solidFill>
              <a:latin typeface="Montserrat"/>
            </a:endParaRPr>
          </a:p>
          <a:p>
            <a:pPr marL="0" indent="0" algn="ctr">
              <a:lnSpc>
                <a:spcPct val="100000"/>
              </a:lnSpc>
              <a:buNone/>
            </a:pPr>
            <a:r>
              <a:rPr lang="en-GB" sz="4400" b="1" dirty="0">
                <a:solidFill>
                  <a:srgbClr val="002060"/>
                </a:solidFill>
                <a:latin typeface="Montserrat"/>
              </a:rPr>
              <a:t>DON’T RISK IT!</a:t>
            </a:r>
            <a:endParaRPr lang="en-GB" sz="4400" dirty="0">
              <a:solidFill>
                <a:srgbClr val="002060"/>
              </a:solidFill>
              <a:latin typeface="Montserrat"/>
            </a:endParaRPr>
          </a:p>
          <a:p>
            <a:pPr>
              <a:lnSpc>
                <a:spcPct val="100000"/>
              </a:lnSpc>
            </a:pPr>
            <a:endParaRPr lang="en-GB" sz="2000" dirty="0">
              <a:solidFill>
                <a:srgbClr val="002060"/>
              </a:solidFill>
              <a:latin typeface="Montserrat" panose="00000500000000000000" pitchFamily="2" charset="0"/>
            </a:endParaRPr>
          </a:p>
        </p:txBody>
      </p:sp>
      <p:grpSp>
        <p:nvGrpSpPr>
          <p:cNvPr id="16" name="Group 15">
            <a:extLst>
              <a:ext uri="{FF2B5EF4-FFF2-40B4-BE49-F238E27FC236}">
                <a16:creationId xmlns:a16="http://schemas.microsoft.com/office/drawing/2014/main" id="{0946883A-02A6-1099-22B0-B930C16A9718}"/>
              </a:ext>
              <a:ext uri="{C183D7F6-B498-43B3-948B-1728B52AA6E4}">
                <adec:decorative xmlns:adec="http://schemas.microsoft.com/office/drawing/2017/decorative" val="1"/>
              </a:ext>
            </a:extLst>
          </p:cNvPr>
          <p:cNvGrpSpPr/>
          <p:nvPr/>
        </p:nvGrpSpPr>
        <p:grpSpPr>
          <a:xfrm>
            <a:off x="7715250" y="2762250"/>
            <a:ext cx="3723359" cy="3571084"/>
            <a:chOff x="5695950" y="1113882"/>
            <a:chExt cx="5730663" cy="5657849"/>
          </a:xfrm>
        </p:grpSpPr>
        <p:grpSp>
          <p:nvGrpSpPr>
            <p:cNvPr id="6" name="Group 5">
              <a:extLst>
                <a:ext uri="{FF2B5EF4-FFF2-40B4-BE49-F238E27FC236}">
                  <a16:creationId xmlns:a16="http://schemas.microsoft.com/office/drawing/2014/main" id="{66CFED52-3B75-F162-4799-F92528F8C9E4}"/>
                </a:ext>
              </a:extLst>
            </p:cNvPr>
            <p:cNvGrpSpPr/>
            <p:nvPr/>
          </p:nvGrpSpPr>
          <p:grpSpPr>
            <a:xfrm>
              <a:off x="5695950" y="1113882"/>
              <a:ext cx="5657849" cy="5657849"/>
              <a:chOff x="5587968" y="5823823"/>
              <a:chExt cx="1812422" cy="1812422"/>
            </a:xfrm>
          </p:grpSpPr>
          <p:sp>
            <p:nvSpPr>
              <p:cNvPr id="8" name="Oval 7">
                <a:extLst>
                  <a:ext uri="{FF2B5EF4-FFF2-40B4-BE49-F238E27FC236}">
                    <a16:creationId xmlns:a16="http://schemas.microsoft.com/office/drawing/2014/main" id="{695168B9-8734-25C7-973B-BA4648B1A4F5}"/>
                  </a:ext>
                </a:extLst>
              </p:cNvPr>
              <p:cNvSpPr/>
              <p:nvPr/>
            </p:nvSpPr>
            <p:spPr>
              <a:xfrm>
                <a:off x="5587968" y="5823823"/>
                <a:ext cx="1812422" cy="1812422"/>
              </a:xfrm>
              <a:prstGeom prst="ellipse">
                <a:avLst/>
              </a:prstGeom>
              <a:solidFill>
                <a:srgbClr val="FFD203"/>
              </a:solidFill>
              <a:ln w="158750">
                <a:solidFill>
                  <a:srgbClr val="2E1A46"/>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t"/>
              <a:lstStyle/>
              <a:p>
                <a:pPr algn="ctr"/>
                <a:endParaRPr lang="en-GB" sz="2000" dirty="0">
                  <a:solidFill>
                    <a:srgbClr val="2E1A46"/>
                  </a:solidFill>
                  <a:latin typeface="Montserrat Medium" pitchFamily="2" charset="77"/>
                </a:endParaRPr>
              </a:p>
            </p:txBody>
          </p:sp>
          <p:pic>
            <p:nvPicPr>
              <p:cNvPr id="9" name="Picture 8">
                <a:extLst>
                  <a:ext uri="{FF2B5EF4-FFF2-40B4-BE49-F238E27FC236}">
                    <a16:creationId xmlns:a16="http://schemas.microsoft.com/office/drawing/2014/main" id="{A168ADAA-1E07-D30B-E970-D460CA0C7CE9}"/>
                  </a:ext>
                </a:extLst>
              </p:cNvPr>
              <p:cNvPicPr>
                <a:picLocks noChangeAspect="1"/>
              </p:cNvPicPr>
              <p:nvPr/>
            </p:nvPicPr>
            <p:blipFill rotWithShape="1">
              <a:blip r:embed="rId2"/>
              <a:srcRect l="53177" t="39752" r="33234" b="34575"/>
              <a:stretch/>
            </p:blipFill>
            <p:spPr>
              <a:xfrm>
                <a:off x="5967309" y="6026651"/>
                <a:ext cx="1053741" cy="1406769"/>
              </a:xfrm>
              <a:prstGeom prst="rect">
                <a:avLst/>
              </a:prstGeom>
            </p:spPr>
          </p:pic>
          <p:cxnSp>
            <p:nvCxnSpPr>
              <p:cNvPr id="10" name="Straight Connector 9">
                <a:extLst>
                  <a:ext uri="{FF2B5EF4-FFF2-40B4-BE49-F238E27FC236}">
                    <a16:creationId xmlns:a16="http://schemas.microsoft.com/office/drawing/2014/main" id="{2D78C0B6-C5A8-8ED0-3FBF-16075D10DE74}"/>
                  </a:ext>
                </a:extLst>
              </p:cNvPr>
              <p:cNvCxnSpPr>
                <a:cxnSpLocks/>
                <a:stCxn id="8" idx="7"/>
                <a:endCxn id="8" idx="3"/>
              </p:cNvCxnSpPr>
              <p:nvPr/>
            </p:nvCxnSpPr>
            <p:spPr>
              <a:xfrm flipH="1">
                <a:off x="5853391" y="6089246"/>
                <a:ext cx="1281576" cy="1281576"/>
              </a:xfrm>
              <a:prstGeom prst="line">
                <a:avLst/>
              </a:prstGeom>
              <a:ln w="127000">
                <a:solidFill>
                  <a:srgbClr val="2E1C46"/>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A913DCAE-280E-600B-6D49-E0FE3337CABF}"/>
                </a:ext>
              </a:extLst>
            </p:cNvPr>
            <p:cNvSpPr/>
            <p:nvPr/>
          </p:nvSpPr>
          <p:spPr>
            <a:xfrm rot="18900000">
              <a:off x="5705190" y="3843724"/>
              <a:ext cx="5721423" cy="261596"/>
            </a:xfrm>
            <a:prstGeom prst="rect">
              <a:avLst/>
            </a:prstGeom>
            <a:solidFill>
              <a:srgbClr val="2E1C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663988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B0CB95-36B7-6BE6-4706-00D65AB4BD2E}"/>
              </a:ext>
              <a:ext uri="{C183D7F6-B498-43B3-948B-1728B52AA6E4}">
                <adec:decorative xmlns:adec="http://schemas.microsoft.com/office/drawing/2017/decorative" val="1"/>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dirty="0"/>
              <a:t>Remember: Misusing AI is cheating!</a:t>
            </a:r>
          </a:p>
        </p:txBody>
      </p:sp>
      <p:pic>
        <p:nvPicPr>
          <p:cNvPr id="9" name="Picture 8">
            <a:extLst>
              <a:ext uri="{FF2B5EF4-FFF2-40B4-BE49-F238E27FC236}">
                <a16:creationId xmlns:a16="http://schemas.microsoft.com/office/drawing/2014/main" id="{B69C5C16-1403-A9CD-9622-17FC68EB32AE}"/>
              </a:ext>
              <a:ext uri="{C183D7F6-B498-43B3-948B-1728B52AA6E4}">
                <adec:decorative xmlns:adec="http://schemas.microsoft.com/office/drawing/2017/decorative" val="1"/>
              </a:ext>
            </a:extLst>
          </p:cNvPr>
          <p:cNvPicPr>
            <a:picLocks noChangeAspect="1"/>
          </p:cNvPicPr>
          <p:nvPr/>
        </p:nvPicPr>
        <p:blipFill rotWithShape="1">
          <a:blip r:embed="rId3"/>
          <a:srcRect l="744" t="1223" r="553" b="1538"/>
          <a:stretch/>
        </p:blipFill>
        <p:spPr>
          <a:xfrm>
            <a:off x="0" y="0"/>
            <a:ext cx="12239116" cy="6858000"/>
          </a:xfrm>
          <a:prstGeom prst="rect">
            <a:avLst/>
          </a:prstGeom>
        </p:spPr>
      </p:pic>
      <p:pic>
        <p:nvPicPr>
          <p:cNvPr id="13" name="Picture 12">
            <a:extLst>
              <a:ext uri="{FF2B5EF4-FFF2-40B4-BE49-F238E27FC236}">
                <a16:creationId xmlns:a16="http://schemas.microsoft.com/office/drawing/2014/main" id="{7F385346-9F9C-57E8-CD6E-F130EA34BB12}"/>
              </a:ext>
              <a:ext uri="{C183D7F6-B498-43B3-948B-1728B52AA6E4}">
                <adec:decorative xmlns:adec="http://schemas.microsoft.com/office/drawing/2017/decorative" val="1"/>
              </a:ext>
            </a:extLst>
          </p:cNvPr>
          <p:cNvPicPr>
            <a:picLocks noChangeAspect="1"/>
          </p:cNvPicPr>
          <p:nvPr/>
        </p:nvPicPr>
        <p:blipFill rotWithShape="1">
          <a:blip r:embed="rId4"/>
          <a:srcRect r="85507" b="79274"/>
          <a:stretch/>
        </p:blipFill>
        <p:spPr>
          <a:xfrm>
            <a:off x="521389" y="1266309"/>
            <a:ext cx="4280190" cy="4325377"/>
          </a:xfrm>
          <a:prstGeom prst="rect">
            <a:avLst/>
          </a:prstGeom>
        </p:spPr>
      </p:pic>
      <p:sp>
        <p:nvSpPr>
          <p:cNvPr id="10" name="TextBox 9">
            <a:extLst>
              <a:ext uri="{FF2B5EF4-FFF2-40B4-BE49-F238E27FC236}">
                <a16:creationId xmlns:a16="http://schemas.microsoft.com/office/drawing/2014/main" id="{6C0633A8-BB13-D32E-95D1-4B2012932D93}"/>
              </a:ext>
            </a:extLst>
          </p:cNvPr>
          <p:cNvSpPr txBox="1">
            <a:spLocks/>
          </p:cNvSpPr>
          <p:nvPr/>
        </p:nvSpPr>
        <p:spPr>
          <a:xfrm>
            <a:off x="4425243" y="1831471"/>
            <a:ext cx="6398702" cy="3195060"/>
          </a:xfrm>
          <a:prstGeom prst="rect">
            <a:avLst/>
          </a:prstGeom>
          <a:solidFill>
            <a:schemeClr val="bg1"/>
          </a:solidFill>
        </p:spPr>
        <p:txBody>
          <a:bodyPr wrap="square" lIns="180000" tIns="180000" rIns="180000" bIns="180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2E1A46"/>
                </a:solidFill>
                <a:effectLst/>
                <a:uLnTx/>
                <a:uFillTx/>
                <a:latin typeface="Montserrat"/>
                <a:ea typeface="+mn-ea"/>
                <a:cs typeface="+mn-cs"/>
              </a:rPr>
              <a:t>REMEMBER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2E1A46"/>
                </a:solidFill>
                <a:effectLst/>
                <a:uLnTx/>
                <a:uFillTx/>
                <a:latin typeface="Montserrat"/>
                <a:ea typeface="+mn-ea"/>
                <a:cs typeface="+mn-cs"/>
              </a:rPr>
              <a:t>Misusing AI is cheating!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2E1A46"/>
              </a:solidFill>
              <a:effectLst/>
              <a:uLnTx/>
              <a:uFillTx/>
              <a:latin typeface="Montserrat"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2E1A46"/>
                </a:solidFill>
                <a:effectLst/>
                <a:uLnTx/>
                <a:uFillTx/>
                <a:latin typeface="Montserrat" pitchFamily="2" charset="77"/>
                <a:ea typeface="+mn-ea"/>
                <a:cs typeface="+mn-cs"/>
              </a:rPr>
              <a:t>Know the rules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2E1A46"/>
                </a:solidFill>
                <a:effectLst/>
                <a:uLnTx/>
                <a:uFillTx/>
                <a:latin typeface="Montserrat" pitchFamily="2" charset="77"/>
                <a:ea typeface="+mn-ea"/>
                <a:cs typeface="+mn-cs"/>
              </a:rPr>
              <a:t>Talk to your teachers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2E1A46"/>
                </a:solidFill>
                <a:effectLst/>
                <a:uLnTx/>
                <a:uFillTx/>
                <a:latin typeface="Montserrat" pitchFamily="2" charset="77"/>
                <a:ea typeface="+mn-ea"/>
                <a:cs typeface="+mn-cs"/>
              </a:rPr>
              <a:t>Reference clearly</a:t>
            </a:r>
          </a:p>
        </p:txBody>
      </p:sp>
    </p:spTree>
    <p:extLst>
      <p:ext uri="{BB962C8B-B14F-4D97-AF65-F5344CB8AC3E}">
        <p14:creationId xmlns:p14="http://schemas.microsoft.com/office/powerpoint/2010/main" val="2497318283"/>
      </p:ext>
    </p:extLst>
  </p:cSld>
  <p:clrMapOvr>
    <a:masterClrMapping/>
  </p:clrMapOvr>
</p:sld>
</file>

<file path=ppt/theme/theme1.xml><?xml version="1.0" encoding="utf-8"?>
<a:theme xmlns:a="http://schemas.openxmlformats.org/drawingml/2006/main" name="Office Theme">
  <a:themeElements>
    <a:clrScheme name="JCQ Theme">
      <a:dk1>
        <a:srgbClr val="000000"/>
      </a:dk1>
      <a:lt1>
        <a:srgbClr val="FFFFFF"/>
      </a:lt1>
      <a:dk2>
        <a:srgbClr val="44546A"/>
      </a:dk2>
      <a:lt2>
        <a:srgbClr val="E7E6E6"/>
      </a:lt2>
      <a:accent1>
        <a:srgbClr val="2E1A46"/>
      </a:accent1>
      <a:accent2>
        <a:srgbClr val="F39200"/>
      </a:accent2>
      <a:accent3>
        <a:srgbClr val="A5A5A5"/>
      </a:accent3>
      <a:accent4>
        <a:srgbClr val="FFD203"/>
      </a:accent4>
      <a:accent5>
        <a:srgbClr val="3B4FC3"/>
      </a:accent5>
      <a:accent6>
        <a:srgbClr val="70AD47"/>
      </a:accent6>
      <a:hlink>
        <a:srgbClr val="0563C1"/>
      </a:hlink>
      <a:folHlink>
        <a:srgbClr val="954F72"/>
      </a:folHlink>
    </a:clrScheme>
    <a:fontScheme name="Arial-Times New Roman">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515DE77645384B820A2DFA88094414" ma:contentTypeVersion="9" ma:contentTypeDescription="Create a new document." ma:contentTypeScope="" ma:versionID="7319fd85f2809c305caa133b19c90949">
  <xsd:schema xmlns:xsd="http://www.w3.org/2001/XMLSchema" xmlns:xs="http://www.w3.org/2001/XMLSchema" xmlns:p="http://schemas.microsoft.com/office/2006/metadata/properties" xmlns:ns2="ea5af647-dbc9-4208-9616-9836c5eb0538" xmlns:ns3="a90ac319-b2b6-4497-8aeb-2e5c999b6f2c" xmlns:ns4="08cb7aaf-6667-41a9-94fc-3b3d769b2978" xmlns:ns5="7424b78e-8606-4fd1-9a19-b6b90bbc0a1b" targetNamespace="http://schemas.microsoft.com/office/2006/metadata/properties" ma:root="true" ma:fieldsID="5c6bf8dbf54ebd8fe093d53dfbd75a80" ns2:_="" ns3:_="" ns4:_="" ns5:_="">
    <xsd:import namespace="ea5af647-dbc9-4208-9616-9836c5eb0538"/>
    <xsd:import namespace="a90ac319-b2b6-4497-8aeb-2e5c999b6f2c"/>
    <xsd:import namespace="08cb7aaf-6667-41a9-94fc-3b3d769b2978"/>
    <xsd:import namespace="7424b78e-8606-4fd1-9a19-b6b90bbc0a1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4:MediaServiceLocation" minOccurs="0"/>
                <xsd:element ref="ns4:lcf76f155ced4ddcb4097134ff3c332f" minOccurs="0"/>
                <xsd:element ref="ns5:TaxCatchAll" minOccurs="0"/>
                <xsd:element ref="ns4:MediaServiceObjectDetectorVersion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5af647-dbc9-4208-9616-9836c5eb053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0ac319-b2b6-4497-8aeb-2e5c999b6f2c"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8cb7aaf-6667-41a9-94fc-3b3d769b2978" elementFormDefault="qualified">
    <xsd:import namespace="http://schemas.microsoft.com/office/2006/documentManagement/types"/>
    <xsd:import namespace="http://schemas.microsoft.com/office/infopath/2007/PartnerControls"/>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7882c5b-1fc0-4c64-8edd-3b527906c47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424b78e-8606-4fd1-9a19-b6b90bbc0a1b"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49a4cbb7-2b97-4ce3-87ac-f2ab2b747101}" ma:internalName="TaxCatchAll" ma:showField="CatchAllData" ma:web="a90ac319-b2b6-4497-8aeb-2e5c999b6f2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8cb7aaf-6667-41a9-94fc-3b3d769b2978">
      <Terms xmlns="http://schemas.microsoft.com/office/infopath/2007/PartnerControls"/>
    </lcf76f155ced4ddcb4097134ff3c332f>
    <TaxCatchAll xmlns="7424b78e-8606-4fd1-9a19-b6b90bbc0a1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F41792-5F68-44F6-89D5-BC9AC6F41A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5af647-dbc9-4208-9616-9836c5eb0538"/>
    <ds:schemaRef ds:uri="a90ac319-b2b6-4497-8aeb-2e5c999b6f2c"/>
    <ds:schemaRef ds:uri="08cb7aaf-6667-41a9-94fc-3b3d769b2978"/>
    <ds:schemaRef ds:uri="7424b78e-8606-4fd1-9a19-b6b90bbc0a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6A09DF-3AE6-4CFC-81F5-CE1110B10479}">
  <ds:schemaRefs>
    <ds:schemaRef ds:uri="http://purl.org/dc/elements/1.1/"/>
    <ds:schemaRef ds:uri="http://schemas.microsoft.com/office/2006/metadata/properties"/>
    <ds:schemaRef ds:uri="0ad6936b-d182-4a50-94cc-b5e80739b434"/>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2d7f85fd-b6e8-4086-bee7-fab086e75996"/>
    <ds:schemaRef ds:uri="http://www.w3.org/XML/1998/namespace"/>
    <ds:schemaRef ds:uri="http://purl.org/dc/dcmitype/"/>
    <ds:schemaRef ds:uri="08cb7aaf-6667-41a9-94fc-3b3d769b2978"/>
    <ds:schemaRef ds:uri="7424b78e-8606-4fd1-9a19-b6b90bbc0a1b"/>
  </ds:schemaRefs>
</ds:datastoreItem>
</file>

<file path=customXml/itemProps3.xml><?xml version="1.0" encoding="utf-8"?>
<ds:datastoreItem xmlns:ds="http://schemas.openxmlformats.org/officeDocument/2006/customXml" ds:itemID="{EF6D267D-8498-4AF2-B8C6-E6758C477724}">
  <ds:schemaRefs>
    <ds:schemaRef ds:uri="http://schemas.microsoft.com/sharepoint/v3/contenttype/forms"/>
  </ds:schemaRefs>
</ds:datastoreItem>
</file>

<file path=docMetadata/LabelInfo.xml><?xml version="1.0" encoding="utf-8"?>
<clbl:labelList xmlns:clbl="http://schemas.microsoft.com/office/2020/mipLabelMetadata">
  <clbl:label id="{75d6cc78-71b9-42e6-aa2a-b9889a0f080f}" enabled="0" method="" siteId="{75d6cc78-71b9-42e6-aa2a-b9889a0f080f}" removed="1"/>
</clbl:labelList>
</file>

<file path=docProps/app.xml><?xml version="1.0" encoding="utf-8"?>
<Properties xmlns="http://schemas.openxmlformats.org/officeDocument/2006/extended-properties" xmlns:vt="http://schemas.openxmlformats.org/officeDocument/2006/docPropsVTypes">
  <TotalTime>212</TotalTime>
  <Words>796</Words>
  <Application>Microsoft Office PowerPoint</Application>
  <PresentationFormat>Widescreen</PresentationFormat>
  <Paragraphs>92</Paragraphs>
  <Slides>14</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0</vt:i4>
      </vt:variant>
      <vt:variant>
        <vt:lpstr>Slide Titles</vt:lpstr>
      </vt:variant>
      <vt:variant>
        <vt:i4>14</vt:i4>
      </vt:variant>
    </vt:vector>
  </HeadingPairs>
  <TitlesOfParts>
    <vt:vector size="20" baseType="lpstr">
      <vt:lpstr>Calibri</vt:lpstr>
      <vt:lpstr>Arial</vt:lpstr>
      <vt:lpstr>Times New Roman</vt:lpstr>
      <vt:lpstr>Montserrat</vt:lpstr>
      <vt:lpstr>Montserrat Medium</vt:lpstr>
      <vt:lpstr>Office Theme</vt:lpstr>
      <vt:lpstr>Introduction</vt:lpstr>
      <vt:lpstr>What is AI?</vt:lpstr>
      <vt:lpstr>What can AI do?</vt:lpstr>
      <vt:lpstr>PowerPoint Presentation</vt:lpstr>
      <vt:lpstr>How can AI be misused in assessments?</vt:lpstr>
      <vt:lpstr>How do I make sure I don’t misuse AI?</vt:lpstr>
      <vt:lpstr>READ ALL DOCUMENTATION SENT TO YU ABOUT EXAMINATIONS AND NEA</vt:lpstr>
      <vt:lpstr>Know the rules!</vt:lpstr>
      <vt:lpstr>:  </vt:lpstr>
      <vt:lpstr>Reference reference reference!</vt:lpstr>
      <vt:lpstr>Declare it’s all your own work</vt:lpstr>
      <vt:lpstr>If your teacher suspects AI misuse…</vt:lpstr>
      <vt:lpstr>What happens if I misuse AI?</vt:lpstr>
      <vt:lpstr>Remember: Misusing AI is cheating!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Artificial Intelligence:  Preventing Misuse in Assessments</dc:title>
  <dc:creator/>
  <cp:lastModifiedBy>Roughton, Donna (PHS)</cp:lastModifiedBy>
  <cp:revision>141</cp:revision>
  <dcterms:created xsi:type="dcterms:W3CDTF">2024-01-18T11:03:09Z</dcterms:created>
  <dcterms:modified xsi:type="dcterms:W3CDTF">2024-03-23T14:50:07Z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0x0101007D515DE77645384B820A2DFA88094414</vt:lpwstr>
  </property>
</Properties>
</file>