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60" r:id="rId5"/>
    <p:sldId id="258" r:id="rId6"/>
    <p:sldId id="263" r:id="rId7"/>
    <p:sldId id="261" r:id="rId8"/>
    <p:sldId id="25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644" y="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-1" y="1090613"/>
            <a:ext cx="11344275" cy="43005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937950" y="315250"/>
            <a:ext cx="10515600" cy="5637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2202" y="2150291"/>
            <a:ext cx="3961119" cy="2004168"/>
          </a:xfrm>
          <a:prstGeom prst="rect">
            <a:avLst/>
          </a:prstGeom>
        </p:spPr>
      </p:pic>
      <p:sp>
        <p:nvSpPr>
          <p:cNvPr id="6" name="Rectangle 5"/>
          <p:cNvSpPr/>
          <p:nvPr userDrawn="1"/>
        </p:nvSpPr>
        <p:spPr>
          <a:xfrm>
            <a:off x="194022" y="1582714"/>
            <a:ext cx="6998875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B9BD5"/>
                </a:solidFill>
                <a:effectLst/>
                <a:uLnTx/>
                <a:uFillTx/>
                <a:latin typeface="Praxis LT Pro Light"/>
                <a:ea typeface="+mn-ea"/>
                <a:cs typeface="+mn-cs"/>
              </a:rPr>
              <a:t>Every young person in our community deserves to have the best opportunities at life regardless of their individual circumstances.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5B9BD5"/>
              </a:solidFill>
              <a:effectLst/>
              <a:uLnTx/>
              <a:uFillTx/>
              <a:latin typeface="Praxis LT Pro Ligh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B9BD5"/>
                </a:solidFill>
                <a:effectLst/>
                <a:uLnTx/>
                <a:uFillTx/>
                <a:latin typeface="Praxis LT Pro Light"/>
                <a:ea typeface="+mn-ea"/>
                <a:cs typeface="+mn-cs"/>
              </a:rPr>
              <a:t>Education is the key to accessing these opportunities and we support and develop every member of our community to: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5B9BD5"/>
              </a:solidFill>
              <a:effectLst/>
              <a:uLnTx/>
              <a:uFillTx/>
              <a:latin typeface="Praxis LT Pro Light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B9BD5"/>
                </a:solidFill>
                <a:effectLst/>
                <a:uLnTx/>
                <a:uFillTx/>
                <a:latin typeface="Praxis LT Pro Light"/>
                <a:ea typeface="+mn-ea"/>
                <a:cs typeface="+mn-cs"/>
              </a:rPr>
              <a:t>Think about their Thinking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B9BD5"/>
                </a:solidFill>
                <a:effectLst/>
                <a:uLnTx/>
                <a:uFillTx/>
                <a:latin typeface="Praxis LT Pro Light"/>
                <a:ea typeface="+mn-ea"/>
                <a:cs typeface="+mn-cs"/>
              </a:rPr>
              <a:t>Be their Best self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B9BD5"/>
                </a:solidFill>
                <a:effectLst/>
                <a:uLnTx/>
                <a:uFillTx/>
                <a:latin typeface="Praxis LT Pro Light"/>
                <a:ea typeface="+mn-ea"/>
                <a:cs typeface="+mn-cs"/>
              </a:rPr>
              <a:t>Shape their Success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5B9BD5"/>
              </a:solidFill>
              <a:effectLst/>
              <a:uLnTx/>
              <a:uFillTx/>
              <a:latin typeface="Praxis LT Pro Ligh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B9BD5"/>
                </a:solidFill>
                <a:effectLst/>
                <a:uLnTx/>
                <a:uFillTx/>
                <a:latin typeface="Praxis LT Pro Light"/>
                <a:ea typeface="+mn-ea"/>
                <a:cs typeface="+mn-cs"/>
              </a:rPr>
              <a:t>In this way Thinking Schools Academy Trust transforms life chances. </a:t>
            </a:r>
          </a:p>
        </p:txBody>
      </p:sp>
    </p:spTree>
    <p:extLst>
      <p:ext uri="{BB962C8B-B14F-4D97-AF65-F5344CB8AC3E}">
        <p14:creationId xmlns:p14="http://schemas.microsoft.com/office/powerpoint/2010/main" val="3197262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1196392"/>
            <a:ext cx="2628900" cy="4273384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196391"/>
            <a:ext cx="7734300" cy="510465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Title Placeholder 1"/>
          <p:cNvSpPr txBox="1">
            <a:spLocks/>
          </p:cNvSpPr>
          <p:nvPr/>
        </p:nvSpPr>
        <p:spPr>
          <a:xfrm>
            <a:off x="937950" y="315250"/>
            <a:ext cx="10515600" cy="5637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043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B97C2-2C88-44D3-9303-503BBFA923E6}" type="datetimeFigureOut">
              <a:rPr lang="en-GB" smtClean="0"/>
              <a:t>23/06/2021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984CD-A6AF-4A6B-AB36-4BC44A495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7178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63535"/>
            <a:ext cx="10515600" cy="41896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937950" y="315250"/>
            <a:ext cx="10515600" cy="5637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9874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1246910"/>
            <a:ext cx="10515600" cy="4227616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937950" y="315250"/>
            <a:ext cx="10515600" cy="5637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0463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230284"/>
            <a:ext cx="5181600" cy="49466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230284"/>
            <a:ext cx="5181600" cy="423949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937950" y="315250"/>
            <a:ext cx="10515600" cy="5637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1641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816645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1657182"/>
            <a:ext cx="5157787" cy="46106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816645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1657182"/>
            <a:ext cx="5183188" cy="384584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937950" y="315250"/>
            <a:ext cx="10515600" cy="5637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2411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937950" y="315250"/>
            <a:ext cx="10515600" cy="5637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9543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573575"/>
            <a:ext cx="3932237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186926"/>
            <a:ext cx="6172200" cy="4316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73775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itle Placeholder 1"/>
          <p:cNvSpPr txBox="1">
            <a:spLocks/>
          </p:cNvSpPr>
          <p:nvPr/>
        </p:nvSpPr>
        <p:spPr>
          <a:xfrm>
            <a:off x="937950" y="315250"/>
            <a:ext cx="10515600" cy="5637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1774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573575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1186926"/>
            <a:ext cx="6172200" cy="43160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73775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itle Placeholder 1"/>
          <p:cNvSpPr txBox="1">
            <a:spLocks/>
          </p:cNvSpPr>
          <p:nvPr/>
        </p:nvSpPr>
        <p:spPr>
          <a:xfrm>
            <a:off x="937950" y="315250"/>
            <a:ext cx="10515600" cy="5637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0808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210486"/>
            <a:ext cx="10515600" cy="42592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937950" y="315250"/>
            <a:ext cx="10515600" cy="5637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9275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597C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37950" y="315250"/>
            <a:ext cx="10515600" cy="5637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246909"/>
            <a:ext cx="1051560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1611" y="5573577"/>
            <a:ext cx="1109563" cy="1038797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883171"/>
            <a:ext cx="11353800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 userDrawn="1"/>
        </p:nvSpPr>
        <p:spPr>
          <a:xfrm>
            <a:off x="624016" y="6230409"/>
            <a:ext cx="65017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TRANSFORMING</a:t>
            </a:r>
            <a:r>
              <a:rPr lang="en-GB" sz="2800" baseline="0" dirty="0"/>
              <a:t> LIFE CHANCES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476671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hsg.org/page/?title=Parents%2C+Teachers+and+Friends+Association+%28PTFA%29&amp;pid=78" TargetMode="Externa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smile.amazon.co.uk/gp/chpf/homepage?orig=%2F" TargetMode="External"/><Relationship Id="rId2" Type="http://schemas.openxmlformats.org/officeDocument/2006/relationships/hyperlink" Target="https://www.phsg.org/_site/data/files/parents/ptfa/518699B5052D78406F73A6C25E97D9BB.pdf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phsg.org/page/?title=Parents%2C+Teachers+and+Friends+Association+%28PTFA%29&amp;pid=78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hsg.org/page/?title=Parents%2C+Teachers+and+Friends+Association+%28PTFA%29&amp;pid=78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PHSG Parents, Teachers and Friends Association (PTFA) </a:t>
            </a:r>
          </a:p>
        </p:txBody>
      </p:sp>
    </p:spTree>
    <p:extLst>
      <p:ext uri="{BB962C8B-B14F-4D97-AF65-F5344CB8AC3E}">
        <p14:creationId xmlns:p14="http://schemas.microsoft.com/office/powerpoint/2010/main" val="3438965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B9862D4-3D3C-452C-A2EA-03C4F9ABC56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We actively raise funds for Plymouth High School for Girls which helps to enhance the learning experience of pupils at the school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The PTFA is a registered charitable organisation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We are a small group who need your support to help us make a difference to school life at Plymouth High School for Girls.  We really do need your help.  Tell us what you could do and we’ll work around you! </a:t>
            </a:r>
          </a:p>
          <a:p>
            <a:pPr>
              <a:lnSpc>
                <a:spcPct val="150000"/>
              </a:lnSpc>
            </a:pPr>
            <a:r>
              <a:rPr lang="en-GB" dirty="0"/>
              <a:t>	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C50966B-BD8E-4726-AF11-92F15C217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Welcome to our PTFA!</a:t>
            </a:r>
          </a:p>
        </p:txBody>
      </p:sp>
    </p:spTree>
    <p:extLst>
      <p:ext uri="{BB962C8B-B14F-4D97-AF65-F5344CB8AC3E}">
        <p14:creationId xmlns:p14="http://schemas.microsoft.com/office/powerpoint/2010/main" val="3763836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3D92943-3D0C-49B6-8DB3-E7848F224B8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dirty="0"/>
              <a:t>All funds raised are dedicated to school initiatives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dirty="0"/>
              <a:t>All fundraising ideas and expenditure are discussed and agreed with the school community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dirty="0" err="1"/>
              <a:t>Humingbird</a:t>
            </a:r>
            <a:r>
              <a:rPr lang="en-GB" dirty="0"/>
              <a:t> Racing Team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dirty="0"/>
              <a:t>Netball Kit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dirty="0"/>
              <a:t>Specialist 3D and Art Printers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dirty="0"/>
              <a:t>Child Assault Prevention Scheme Registration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dirty="0"/>
              <a:t>Outdoor Shelters</a:t>
            </a:r>
          </a:p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834B9B4-BB0B-46A5-8E3B-3FFB9B7003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What we have achieved so far</a:t>
            </a:r>
          </a:p>
        </p:txBody>
      </p:sp>
    </p:spTree>
    <p:extLst>
      <p:ext uri="{BB962C8B-B14F-4D97-AF65-F5344CB8AC3E}">
        <p14:creationId xmlns:p14="http://schemas.microsoft.com/office/powerpoint/2010/main" val="1255978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344FDD1-0087-4A6E-9CC7-1180979FB77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Connect with others in your school community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Learn new skills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Actively get involved with school events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Notice your school community fundraising initiatives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Give something back to your school community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It’s good for you!</a:t>
            </a:r>
          </a:p>
          <a:p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567B0C8-0D75-4ABA-8791-46B5616A2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Benefits of volunteering</a:t>
            </a:r>
          </a:p>
        </p:txBody>
      </p:sp>
    </p:spTree>
    <p:extLst>
      <p:ext uri="{BB962C8B-B14F-4D97-AF65-F5344CB8AC3E}">
        <p14:creationId xmlns:p14="http://schemas.microsoft.com/office/powerpoint/2010/main" val="768063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AF6F3AD-2E09-4A7B-A49B-D16C2C1C9FB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dirty="0"/>
              <a:t>Volunteer to help out at events</a:t>
            </a:r>
          </a:p>
          <a:p>
            <a:pPr marL="800100" lvl="1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dirty="0"/>
              <a:t>Typically 2-3hours per event on school site e.g. parents evening refreshments</a:t>
            </a:r>
          </a:p>
          <a:p>
            <a:pPr marL="800100" lvl="1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dirty="0"/>
              <a:t>Prism Disco, Alton Towers, Carol and Mince Pie evenings etc.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dirty="0"/>
              <a:t>Come to our virtual meetings</a:t>
            </a:r>
          </a:p>
          <a:p>
            <a:pPr marL="800100" lvl="1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dirty="0"/>
              <a:t>Held regularly and last around 1hr</a:t>
            </a:r>
          </a:p>
          <a:p>
            <a:pPr marL="800100" lvl="1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dirty="0"/>
              <a:t>Bring your fundraising ideas to the group</a:t>
            </a:r>
          </a:p>
          <a:p>
            <a:pPr marL="800100" lvl="1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dirty="0"/>
              <a:t>Help by taking on a small task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dirty="0"/>
              <a:t>Join our committee</a:t>
            </a:r>
          </a:p>
          <a:p>
            <a:pPr marL="800100" lvl="1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dirty="0"/>
              <a:t>Take a position on the committee or share one</a:t>
            </a:r>
          </a:p>
          <a:p>
            <a:pPr marL="800100" lvl="1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dirty="0"/>
              <a:t>Can you share your experience and skills?</a:t>
            </a:r>
          </a:p>
          <a:p>
            <a:pPr marL="800100" lvl="1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dirty="0"/>
              <a:t>Commitment around 2hrs per month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281855C-6AEB-4825-874D-77BDF457E0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Join our community</a:t>
            </a:r>
          </a:p>
        </p:txBody>
      </p:sp>
    </p:spTree>
    <p:extLst>
      <p:ext uri="{BB962C8B-B14F-4D97-AF65-F5344CB8AC3E}">
        <p14:creationId xmlns:p14="http://schemas.microsoft.com/office/powerpoint/2010/main" val="2689420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AFC9F00-3164-4535-BF4F-E624A3469E6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We consist of official positions such as: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a Chair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Minute Secretary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Treasurer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We also have supporting roles: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Social Media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Second Hand Uniform Co-Ordinator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Events Co-Ordinator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Assistant Treasurer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Please see our </a:t>
            </a:r>
            <a:r>
              <a:rPr lang="en-GB" dirty="0">
                <a:hlinkClick r:id="rId2"/>
              </a:rPr>
              <a:t>website</a:t>
            </a:r>
            <a:r>
              <a:rPr lang="en-GB" dirty="0"/>
              <a:t> for vacancies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Some of these roles can be shared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If you feel you can contribute to the Committee then please contact us</a:t>
            </a:r>
          </a:p>
          <a:p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8681E97-6CE5-4033-946A-FA8630E5C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The PTFA Committee</a:t>
            </a:r>
          </a:p>
        </p:txBody>
      </p:sp>
    </p:spTree>
    <p:extLst>
      <p:ext uri="{BB962C8B-B14F-4D97-AF65-F5344CB8AC3E}">
        <p14:creationId xmlns:p14="http://schemas.microsoft.com/office/powerpoint/2010/main" val="29014188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528169D-2BAD-4DB0-94CB-435C0C28E36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Make a regular monetary school donation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Donate and purchase </a:t>
            </a:r>
            <a:r>
              <a:rPr lang="en-GB" dirty="0">
                <a:hlinkClick r:id="rId2"/>
              </a:rPr>
              <a:t>school uniform</a:t>
            </a:r>
            <a:endParaRPr lang="en-GB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Sign up to </a:t>
            </a:r>
            <a:r>
              <a:rPr lang="en-GB" dirty="0">
                <a:hlinkClick r:id="rId3"/>
              </a:rPr>
              <a:t>Amazon Smile</a:t>
            </a:r>
            <a:r>
              <a:rPr lang="en-GB" dirty="0"/>
              <a:t> and donate whilst you shop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Sign up to </a:t>
            </a:r>
            <a:r>
              <a:rPr lang="en-GB" dirty="0">
                <a:hlinkClick r:id="rId4"/>
              </a:rPr>
              <a:t>Easy Fundraising</a:t>
            </a:r>
            <a:r>
              <a:rPr lang="en-GB" dirty="0"/>
              <a:t> and donate whilst you shop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Take part in school raffles by donating prizes and buying tickets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Take part in other events like quizzes, prize draws etc.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Can your organisation help with match funding?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7AC9C4A-2E3F-4A74-BBE8-FFBF11F08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How else can you help?</a:t>
            </a:r>
          </a:p>
        </p:txBody>
      </p:sp>
    </p:spTree>
    <p:extLst>
      <p:ext uri="{BB962C8B-B14F-4D97-AF65-F5344CB8AC3E}">
        <p14:creationId xmlns:p14="http://schemas.microsoft.com/office/powerpoint/2010/main" val="24777421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C644EDA-8E54-4B6C-BF96-62743C13A4B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Email us at phs-pta@tsatmail.org.uk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Follow us on Facebook @NEWPHSGPTFA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Read our </a:t>
            </a:r>
            <a:r>
              <a:rPr lang="en-GB" dirty="0">
                <a:hlinkClick r:id="rId2"/>
              </a:rPr>
              <a:t>webpage</a:t>
            </a:r>
            <a:r>
              <a:rPr lang="en-GB" dirty="0"/>
              <a:t> on the PHSG website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Join us for our regular ZOOM PTFA meetings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Keep up to date with our regular PTFA newsletters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We look forward to welcoming you to our community!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B8E6817-CDF9-4D65-9A52-8C6391EAAD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Keep in touch</a:t>
            </a:r>
          </a:p>
        </p:txBody>
      </p:sp>
    </p:spTree>
    <p:extLst>
      <p:ext uri="{BB962C8B-B14F-4D97-AF65-F5344CB8AC3E}">
        <p14:creationId xmlns:p14="http://schemas.microsoft.com/office/powerpoint/2010/main" val="2515574869"/>
      </p:ext>
    </p:extLst>
  </p:cSld>
  <p:clrMapOvr>
    <a:masterClrMapping/>
  </p:clrMapOvr>
</p:sld>
</file>

<file path=ppt/theme/theme1.xml><?xml version="1.0" encoding="utf-8"?>
<a:theme xmlns:a="http://schemas.openxmlformats.org/drawingml/2006/main" name="TSAT PowerPoint Theme">
  <a:themeElements>
    <a:clrScheme name="TSAT">
      <a:dk1>
        <a:srgbClr val="FFFFFF"/>
      </a:dk1>
      <a:lt1>
        <a:sysClr val="window" lastClr="FFFFFF"/>
      </a:lt1>
      <a:dk2>
        <a:srgbClr val="4597CB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SAT">
      <a:majorFont>
        <a:latin typeface="Praxis LT Pro Light"/>
        <a:ea typeface=""/>
        <a:cs typeface=""/>
      </a:majorFont>
      <a:minorFont>
        <a:latin typeface="Praxis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798B63B6-19E4-4C02-8F34-696844373832}" vid="{1AA2C7FD-39D4-42C8-B18D-EEDFDE4E98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TSAT PowerPoint Template 2021 (with Mission Statement) v1r2 (1)</Template>
  <TotalTime>84</TotalTime>
  <Words>435</Words>
  <Application>Microsoft Office PowerPoint</Application>
  <PresentationFormat>Widescreen</PresentationFormat>
  <Paragraphs>61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Praxis LT Pro Light</vt:lpstr>
      <vt:lpstr>TSAT PowerPoint Theme</vt:lpstr>
      <vt:lpstr>PHSG Parents, Teachers and Friends Association (PTFA) </vt:lpstr>
      <vt:lpstr>Welcome to our PTFA!</vt:lpstr>
      <vt:lpstr>What we have achieved so far</vt:lpstr>
      <vt:lpstr>Benefits of volunteering</vt:lpstr>
      <vt:lpstr>Join our community</vt:lpstr>
      <vt:lpstr>The PTFA Committee</vt:lpstr>
      <vt:lpstr>How else can you help?</vt:lpstr>
      <vt:lpstr>Keep in touch</vt:lpstr>
    </vt:vector>
  </TitlesOfParts>
  <Company>Thinking Schools Academy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Main title here</dc:title>
  <dc:creator>Vicki Benwell</dc:creator>
  <cp:lastModifiedBy>JENKINS, Jennifer (LIVEWELL SOUTHWEST)</cp:lastModifiedBy>
  <cp:revision>7</cp:revision>
  <dcterms:created xsi:type="dcterms:W3CDTF">2021-01-22T08:46:44Z</dcterms:created>
  <dcterms:modified xsi:type="dcterms:W3CDTF">2021-06-23T09:03:29Z</dcterms:modified>
</cp:coreProperties>
</file>