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2" r:id="rId2"/>
    <p:sldId id="261" r:id="rId3"/>
    <p:sldId id="279" r:id="rId4"/>
    <p:sldId id="269" r:id="rId5"/>
    <p:sldId id="274" r:id="rId6"/>
    <p:sldId id="287" r:id="rId7"/>
    <p:sldId id="281" r:id="rId8"/>
    <p:sldId id="300" r:id="rId9"/>
    <p:sldId id="299" r:id="rId10"/>
    <p:sldId id="297" r:id="rId11"/>
    <p:sldId id="316" r:id="rId12"/>
    <p:sldId id="309" r:id="rId1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FF66"/>
    <a:srgbClr val="FFFFCC"/>
    <a:srgbClr val="FFFF66"/>
    <a:srgbClr val="FFFF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18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25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5064" cy="665178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 algn="ctr"/>
            <a:r>
              <a:rPr lang="en-GB" sz="3600" b="1" i="1" dirty="0">
                <a:latin typeface="Symbol" pitchFamily="18" charset="2"/>
              </a:rPr>
              <a:t> p </a:t>
            </a:r>
            <a:r>
              <a:rPr lang="en-GB" sz="2000" b="1" i="1" dirty="0">
                <a:latin typeface="Lucida Handwriting" pitchFamily="66" charset="0"/>
              </a:rPr>
              <a:t>day DINGBATS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5065" y="0"/>
            <a:ext cx="2851349" cy="665178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 algn="l"/>
            <a:r>
              <a:rPr lang="en-GB" dirty="0"/>
              <a:t>Your Name and Tutor Group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293096" y="586856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7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6DCB8-74F3-43FD-97F5-C7DFD1D9B87E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6AE7D-2A50-4FA9-B107-33DF621C57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92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ctr" defTabSz="914400" rtl="0" eaLnBrk="1" latinLnBrk="0" hangingPunct="1">
      <a:defRPr sz="18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ctr" defTabSz="914400" rtl="0" eaLnBrk="1" latinLnBrk="0" hangingPunct="1">
      <a:defRPr sz="18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ctr" defTabSz="914400" rtl="0" eaLnBrk="1" latinLnBrk="0" hangingPunct="1">
      <a:defRPr sz="18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ctr" defTabSz="914400" rtl="0" eaLnBrk="1" latinLnBrk="0" hangingPunct="1">
      <a:defRPr sz="18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ctr" defTabSz="914400" rtl="0" eaLnBrk="1" latinLnBrk="0" hangingPunct="1">
      <a:defRPr sz="18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Pi R Squared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6AE7D-2A50-4FA9-B107-33DF621C57B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Octopi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6AE7D-2A50-4FA9-B107-33DF621C57B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19063-2234-4924-9699-50F6EA918AFF}" type="datetimeFigureOut">
              <a:rPr lang="en-GB" smtClean="0"/>
              <a:pPr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393E3-3328-406C-AF30-787EB75E669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123728" y="620688"/>
            <a:ext cx="4752528" cy="5688632"/>
            <a:chOff x="2123728" y="1330565"/>
            <a:chExt cx="3120380" cy="4654854"/>
          </a:xfrm>
        </p:grpSpPr>
        <p:pic>
          <p:nvPicPr>
            <p:cNvPr id="2050" name="Picture 2" descr="http://www.clker.com/cliparts/U/l/1/O/Q/h/meat-mincing-machine-md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3808" y="2492896"/>
              <a:ext cx="2400300" cy="2847976"/>
            </a:xfrm>
            <a:prstGeom prst="rect">
              <a:avLst/>
            </a:prstGeom>
            <a:noFill/>
          </p:spPr>
        </p:pic>
        <p:grpSp>
          <p:nvGrpSpPr>
            <p:cNvPr id="9" name="Group 8"/>
            <p:cNvGrpSpPr/>
            <p:nvPr/>
          </p:nvGrpSpPr>
          <p:grpSpPr>
            <a:xfrm rot="20397425">
              <a:off x="3095315" y="1330565"/>
              <a:ext cx="1584176" cy="2167849"/>
              <a:chOff x="5866007" y="2271748"/>
              <a:chExt cx="1628862" cy="2239857"/>
            </a:xfrm>
          </p:grpSpPr>
          <p:pic>
            <p:nvPicPr>
              <p:cNvPr id="1028" name="Picture 4" descr="http://ozguru.mu.nu/Photos/Pi-day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2943901">
                <a:off x="5724128" y="2708920"/>
                <a:ext cx="1152128" cy="868370"/>
              </a:xfrm>
              <a:prstGeom prst="rect">
                <a:avLst/>
              </a:prstGeom>
              <a:noFill/>
            </p:spPr>
          </p:pic>
          <p:pic>
            <p:nvPicPr>
              <p:cNvPr id="6" name="Picture 4" descr="http://ozguru.mu.nu/Photos/Pi-day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19941696">
                <a:off x="6651477" y="3361653"/>
                <a:ext cx="843392" cy="635673"/>
              </a:xfrm>
              <a:prstGeom prst="rect">
                <a:avLst/>
              </a:prstGeom>
              <a:noFill/>
            </p:spPr>
          </p:pic>
          <p:pic>
            <p:nvPicPr>
              <p:cNvPr id="7" name="Picture 2" descr="http://www.theanticmuse.com/wp-content/uploads/2008/12/pi.gif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rgbClr val="FFFF00">
                    <a:tint val="45000"/>
                    <a:satMod val="400000"/>
                  </a:srgbClr>
                </a:duotone>
              </a:blip>
              <a:srcRect l="23760" t="25264" r="13601" b="20320"/>
              <a:stretch>
                <a:fillRect/>
              </a:stretch>
            </p:blipFill>
            <p:spPr bwMode="auto">
              <a:xfrm rot="19298969">
                <a:off x="6573382" y="2271748"/>
                <a:ext cx="674003" cy="650762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http://www.theanticmuse.com/wp-content/uploads/2008/12/pi.gif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rgbClr val="FFFF00">
                    <a:tint val="45000"/>
                    <a:satMod val="400000"/>
                  </a:srgbClr>
                </a:duotone>
              </a:blip>
              <a:srcRect l="23760" t="25264" r="13601" b="20320"/>
              <a:stretch>
                <a:fillRect/>
              </a:stretch>
            </p:blipFill>
            <p:spPr bwMode="auto">
              <a:xfrm>
                <a:off x="6017303" y="3933056"/>
                <a:ext cx="599212" cy="578549"/>
              </a:xfrm>
              <a:prstGeom prst="rect">
                <a:avLst/>
              </a:prstGeom>
              <a:noFill/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2123728" y="4293096"/>
              <a:ext cx="1132764" cy="1692323"/>
              <a:chOff x="6619164" y="2156346"/>
              <a:chExt cx="1132764" cy="1692323"/>
            </a:xfrm>
          </p:grpSpPr>
          <p:sp>
            <p:nvSpPr>
              <p:cNvPr id="11" name="Freeform 10"/>
              <p:cNvSpPr/>
              <p:nvPr/>
            </p:nvSpPr>
            <p:spPr>
              <a:xfrm>
                <a:off x="6741994" y="2156346"/>
                <a:ext cx="832513" cy="614150"/>
              </a:xfrm>
              <a:custGeom>
                <a:avLst/>
                <a:gdLst>
                  <a:gd name="connsiteX0" fmla="*/ 0 w 832513"/>
                  <a:gd name="connsiteY0" fmla="*/ 614150 h 614150"/>
                  <a:gd name="connsiteX1" fmla="*/ 232012 w 832513"/>
                  <a:gd name="connsiteY1" fmla="*/ 382138 h 614150"/>
                  <a:gd name="connsiteX2" fmla="*/ 395785 w 832513"/>
                  <a:gd name="connsiteY2" fmla="*/ 354842 h 614150"/>
                  <a:gd name="connsiteX3" fmla="*/ 627797 w 832513"/>
                  <a:gd name="connsiteY3" fmla="*/ 327547 h 614150"/>
                  <a:gd name="connsiteX4" fmla="*/ 750627 w 832513"/>
                  <a:gd name="connsiteY4" fmla="*/ 54591 h 614150"/>
                  <a:gd name="connsiteX5" fmla="*/ 777922 w 832513"/>
                  <a:gd name="connsiteY5" fmla="*/ 27296 h 614150"/>
                  <a:gd name="connsiteX6" fmla="*/ 832513 w 832513"/>
                  <a:gd name="connsiteY6" fmla="*/ 0 h 614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32513" h="614150">
                    <a:moveTo>
                      <a:pt x="0" y="614150"/>
                    </a:moveTo>
                    <a:cubicBezTo>
                      <a:pt x="83024" y="519753"/>
                      <a:pt x="166048" y="425356"/>
                      <a:pt x="232012" y="382138"/>
                    </a:cubicBezTo>
                    <a:cubicBezTo>
                      <a:pt x="297976" y="338920"/>
                      <a:pt x="329821" y="363940"/>
                      <a:pt x="395785" y="354842"/>
                    </a:cubicBezTo>
                    <a:cubicBezTo>
                      <a:pt x="461749" y="345744"/>
                      <a:pt x="568657" y="377589"/>
                      <a:pt x="627797" y="327547"/>
                    </a:cubicBezTo>
                    <a:cubicBezTo>
                      <a:pt x="686937" y="277505"/>
                      <a:pt x="725606" y="104633"/>
                      <a:pt x="750627" y="54591"/>
                    </a:cubicBezTo>
                    <a:cubicBezTo>
                      <a:pt x="775648" y="4549"/>
                      <a:pt x="764274" y="36394"/>
                      <a:pt x="777922" y="27296"/>
                    </a:cubicBezTo>
                    <a:cubicBezTo>
                      <a:pt x="791570" y="18198"/>
                      <a:pt x="812041" y="9099"/>
                      <a:pt x="832513" y="0"/>
                    </a:cubicBezTo>
                  </a:path>
                </a:pathLst>
              </a:custGeom>
              <a:ln w="571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6851176" y="2338316"/>
                <a:ext cx="805218" cy="814317"/>
              </a:xfrm>
              <a:custGeom>
                <a:avLst/>
                <a:gdLst>
                  <a:gd name="connsiteX0" fmla="*/ 0 w 805218"/>
                  <a:gd name="connsiteY0" fmla="*/ 814317 h 814317"/>
                  <a:gd name="connsiteX1" fmla="*/ 136478 w 805218"/>
                  <a:gd name="connsiteY1" fmla="*/ 445827 h 814317"/>
                  <a:gd name="connsiteX2" fmla="*/ 300251 w 805218"/>
                  <a:gd name="connsiteY2" fmla="*/ 432180 h 814317"/>
                  <a:gd name="connsiteX3" fmla="*/ 450376 w 805218"/>
                  <a:gd name="connsiteY3" fmla="*/ 268406 h 814317"/>
                  <a:gd name="connsiteX4" fmla="*/ 655093 w 805218"/>
                  <a:gd name="connsiteY4" fmla="*/ 227463 h 814317"/>
                  <a:gd name="connsiteX5" fmla="*/ 764275 w 805218"/>
                  <a:gd name="connsiteY5" fmla="*/ 36394 h 814317"/>
                  <a:gd name="connsiteX6" fmla="*/ 764275 w 805218"/>
                  <a:gd name="connsiteY6" fmla="*/ 9099 h 814317"/>
                  <a:gd name="connsiteX7" fmla="*/ 805218 w 805218"/>
                  <a:gd name="connsiteY7" fmla="*/ 9099 h 814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05218" h="814317">
                    <a:moveTo>
                      <a:pt x="0" y="814317"/>
                    </a:moveTo>
                    <a:cubicBezTo>
                      <a:pt x="43218" y="661917"/>
                      <a:pt x="86436" y="509517"/>
                      <a:pt x="136478" y="445827"/>
                    </a:cubicBezTo>
                    <a:cubicBezTo>
                      <a:pt x="186520" y="382138"/>
                      <a:pt x="247935" y="461750"/>
                      <a:pt x="300251" y="432180"/>
                    </a:cubicBezTo>
                    <a:cubicBezTo>
                      <a:pt x="352567" y="402610"/>
                      <a:pt x="391236" y="302525"/>
                      <a:pt x="450376" y="268406"/>
                    </a:cubicBezTo>
                    <a:cubicBezTo>
                      <a:pt x="509516" y="234287"/>
                      <a:pt x="602777" y="266132"/>
                      <a:pt x="655093" y="227463"/>
                    </a:cubicBezTo>
                    <a:cubicBezTo>
                      <a:pt x="707409" y="188794"/>
                      <a:pt x="746078" y="72788"/>
                      <a:pt x="764275" y="36394"/>
                    </a:cubicBezTo>
                    <a:cubicBezTo>
                      <a:pt x="782472" y="0"/>
                      <a:pt x="757451" y="13648"/>
                      <a:pt x="764275" y="9099"/>
                    </a:cubicBezTo>
                    <a:cubicBezTo>
                      <a:pt x="771099" y="4550"/>
                      <a:pt x="788158" y="6824"/>
                      <a:pt x="805218" y="9099"/>
                    </a:cubicBezTo>
                  </a:path>
                </a:pathLst>
              </a:custGeom>
              <a:ln w="571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6987654" y="2452048"/>
                <a:ext cx="723331" cy="1396621"/>
              </a:xfrm>
              <a:custGeom>
                <a:avLst/>
                <a:gdLst>
                  <a:gd name="connsiteX0" fmla="*/ 0 w 723331"/>
                  <a:gd name="connsiteY0" fmla="*/ 1396621 h 1396621"/>
                  <a:gd name="connsiteX1" fmla="*/ 150125 w 723331"/>
                  <a:gd name="connsiteY1" fmla="*/ 673289 h 1396621"/>
                  <a:gd name="connsiteX2" fmla="*/ 245659 w 723331"/>
                  <a:gd name="connsiteY2" fmla="*/ 673289 h 1396621"/>
                  <a:gd name="connsiteX3" fmla="*/ 395785 w 723331"/>
                  <a:gd name="connsiteY3" fmla="*/ 659642 h 1396621"/>
                  <a:gd name="connsiteX4" fmla="*/ 464024 w 723331"/>
                  <a:gd name="connsiteY4" fmla="*/ 413982 h 1396621"/>
                  <a:gd name="connsiteX5" fmla="*/ 573206 w 723331"/>
                  <a:gd name="connsiteY5" fmla="*/ 304800 h 1396621"/>
                  <a:gd name="connsiteX6" fmla="*/ 682388 w 723331"/>
                  <a:gd name="connsiteY6" fmla="*/ 127379 h 1396621"/>
                  <a:gd name="connsiteX7" fmla="*/ 696036 w 723331"/>
                  <a:gd name="connsiteY7" fmla="*/ 18197 h 1396621"/>
                  <a:gd name="connsiteX8" fmla="*/ 723331 w 723331"/>
                  <a:gd name="connsiteY8" fmla="*/ 18197 h 1396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3331" h="1396621">
                    <a:moveTo>
                      <a:pt x="0" y="1396621"/>
                    </a:moveTo>
                    <a:cubicBezTo>
                      <a:pt x="54591" y="1095232"/>
                      <a:pt x="109182" y="793844"/>
                      <a:pt x="150125" y="673289"/>
                    </a:cubicBezTo>
                    <a:cubicBezTo>
                      <a:pt x="191068" y="552734"/>
                      <a:pt x="204716" y="675563"/>
                      <a:pt x="245659" y="673289"/>
                    </a:cubicBezTo>
                    <a:cubicBezTo>
                      <a:pt x="286602" y="671015"/>
                      <a:pt x="359391" y="702860"/>
                      <a:pt x="395785" y="659642"/>
                    </a:cubicBezTo>
                    <a:cubicBezTo>
                      <a:pt x="432179" y="616424"/>
                      <a:pt x="434454" y="473122"/>
                      <a:pt x="464024" y="413982"/>
                    </a:cubicBezTo>
                    <a:cubicBezTo>
                      <a:pt x="493594" y="354842"/>
                      <a:pt x="536812" y="352567"/>
                      <a:pt x="573206" y="304800"/>
                    </a:cubicBezTo>
                    <a:cubicBezTo>
                      <a:pt x="609600" y="257033"/>
                      <a:pt x="661916" y="175146"/>
                      <a:pt x="682388" y="127379"/>
                    </a:cubicBezTo>
                    <a:cubicBezTo>
                      <a:pt x="702860" y="79612"/>
                      <a:pt x="689212" y="36394"/>
                      <a:pt x="696036" y="18197"/>
                    </a:cubicBezTo>
                    <a:cubicBezTo>
                      <a:pt x="702860" y="0"/>
                      <a:pt x="713095" y="9098"/>
                      <a:pt x="723331" y="18197"/>
                    </a:cubicBezTo>
                  </a:path>
                </a:pathLst>
              </a:custGeom>
              <a:ln w="571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6619164" y="2565779"/>
                <a:ext cx="1132764" cy="600502"/>
              </a:xfrm>
              <a:custGeom>
                <a:avLst/>
                <a:gdLst>
                  <a:gd name="connsiteX0" fmla="*/ 0 w 1132764"/>
                  <a:gd name="connsiteY0" fmla="*/ 600502 h 600502"/>
                  <a:gd name="connsiteX1" fmla="*/ 177421 w 1132764"/>
                  <a:gd name="connsiteY1" fmla="*/ 286603 h 600502"/>
                  <a:gd name="connsiteX2" fmla="*/ 573206 w 1132764"/>
                  <a:gd name="connsiteY2" fmla="*/ 382137 h 600502"/>
                  <a:gd name="connsiteX3" fmla="*/ 750627 w 1132764"/>
                  <a:gd name="connsiteY3" fmla="*/ 232012 h 600502"/>
                  <a:gd name="connsiteX4" fmla="*/ 1050878 w 1132764"/>
                  <a:gd name="connsiteY4" fmla="*/ 177421 h 600502"/>
                  <a:gd name="connsiteX5" fmla="*/ 1132764 w 1132764"/>
                  <a:gd name="connsiteY5" fmla="*/ 0 h 600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32764" h="600502">
                    <a:moveTo>
                      <a:pt x="0" y="600502"/>
                    </a:moveTo>
                    <a:cubicBezTo>
                      <a:pt x="40943" y="461749"/>
                      <a:pt x="81887" y="322997"/>
                      <a:pt x="177421" y="286603"/>
                    </a:cubicBezTo>
                    <a:cubicBezTo>
                      <a:pt x="272955" y="250209"/>
                      <a:pt x="477672" y="391236"/>
                      <a:pt x="573206" y="382137"/>
                    </a:cubicBezTo>
                    <a:cubicBezTo>
                      <a:pt x="668740" y="373039"/>
                      <a:pt x="671015" y="266131"/>
                      <a:pt x="750627" y="232012"/>
                    </a:cubicBezTo>
                    <a:cubicBezTo>
                      <a:pt x="830239" y="197893"/>
                      <a:pt x="987189" y="216090"/>
                      <a:pt x="1050878" y="177421"/>
                    </a:cubicBezTo>
                    <a:cubicBezTo>
                      <a:pt x="1114567" y="138752"/>
                      <a:pt x="1132764" y="0"/>
                      <a:pt x="1132764" y="0"/>
                    </a:cubicBezTo>
                  </a:path>
                </a:pathLst>
              </a:custGeom>
              <a:ln w="571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1547664" y="2852936"/>
            <a:ext cx="2013652" cy="194421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76056" y="2780928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err="1">
                <a:latin typeface="Arial Rounded MT Bold" pitchFamily="34" charset="0"/>
              </a:rPr>
              <a:t>ppp</a:t>
            </a:r>
            <a:endParaRPr lang="en-GB" sz="9600" dirty="0">
              <a:latin typeface="Arial Rounded MT Bold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63888" y="2348880"/>
            <a:ext cx="153118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8000" dirty="0">
                <a:solidFill>
                  <a:prstClr val="black"/>
                </a:solidFill>
                <a:latin typeface="Arial Rounded MT Bold" pitchFamily="34" charset="0"/>
              </a:rPr>
              <a:t>+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5796135" y="1916832"/>
            <a:ext cx="2535711" cy="2448272"/>
          </a:xfrm>
          <a:prstGeom prst="rect">
            <a:avLst/>
          </a:prstGeom>
          <a:noFill/>
        </p:spPr>
      </p:pic>
      <p:pic>
        <p:nvPicPr>
          <p:cNvPr id="71682" name="Picture 2" descr="http://www.925silvercharms.co.uk/ekmps/shops/925silvercharms/images/key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87670">
            <a:off x="695497" y="2000770"/>
            <a:ext cx="2381250" cy="2381250"/>
          </a:xfrm>
          <a:prstGeom prst="rect">
            <a:avLst/>
          </a:prstGeom>
          <a:noFill/>
        </p:spPr>
      </p:pic>
      <p:pic>
        <p:nvPicPr>
          <p:cNvPr id="71684" name="Picture 4" descr="http://www.citrustreesonline.com/images/lime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916832"/>
            <a:ext cx="3089945" cy="2843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3419872" y="1124744"/>
            <a:ext cx="2013653" cy="1944216"/>
          </a:xfrm>
          <a:prstGeom prst="rect">
            <a:avLst/>
          </a:prstGeom>
          <a:noFill/>
        </p:spPr>
      </p:pic>
      <p:pic>
        <p:nvPicPr>
          <p:cNvPr id="63490" name="Picture 2" descr="http://t1.gstatic.com/images?q=tbn:ANd9GcSHdf0yFc8OTtJXNY9BceQAEx4q5dDw0cmK_ce-4huTzo4gijqrgg&amp;t=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780928"/>
            <a:ext cx="2376264" cy="3683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907706" y="836711"/>
            <a:ext cx="4830926" cy="4830928"/>
            <a:chOff x="2843808" y="1412775"/>
            <a:chExt cx="4830927" cy="4830928"/>
          </a:xfrm>
        </p:grpSpPr>
        <p:sp>
          <p:nvSpPr>
            <p:cNvPr id="4" name="Rectangle 3"/>
            <p:cNvSpPr/>
            <p:nvPr/>
          </p:nvSpPr>
          <p:spPr>
            <a:xfrm>
              <a:off x="2843808" y="1412776"/>
              <a:ext cx="3384376" cy="144655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88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Symbol" pitchFamily="18" charset="2"/>
                </a:rPr>
                <a:t>p</a:t>
              </a:r>
              <a:r>
                <a:rPr lang="en-US" sz="60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 Black" pitchFamily="34" charset="0"/>
                </a:rPr>
                <a:t>R</a:t>
              </a:r>
              <a:endParaRPr lang="en-US" sz="6000" b="1" i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1874896" y="3821848"/>
              <a:ext cx="3384376" cy="144655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88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Symbol" pitchFamily="18" charset="2"/>
                </a:rPr>
                <a:t>p</a:t>
              </a:r>
              <a:r>
                <a:rPr lang="en-US" sz="60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 Black" pitchFamily="34" charset="0"/>
                </a:rPr>
                <a:t>R</a:t>
              </a:r>
              <a:endParaRPr lang="en-US" sz="6000" b="1" i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 rot="10800000">
              <a:off x="4283968" y="4797153"/>
              <a:ext cx="3384376" cy="144655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88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Symbol" pitchFamily="18" charset="2"/>
                </a:rPr>
                <a:t>p</a:t>
              </a:r>
              <a:r>
                <a:rPr lang="en-US" sz="60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 Black" pitchFamily="34" charset="0"/>
                </a:rPr>
                <a:t>R</a:t>
              </a:r>
              <a:endParaRPr lang="en-US" sz="6000" b="1" i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5259271" y="2381689"/>
              <a:ext cx="3384377" cy="1446550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88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Symbol" pitchFamily="18" charset="2"/>
                </a:rPr>
                <a:t>p</a:t>
              </a:r>
              <a:r>
                <a:rPr lang="en-US" sz="6000" b="1" i="1" dirty="0" err="1">
                  <a:ln w="11430"/>
                  <a:solidFill>
                    <a:srgbClr val="00206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Arial Black" pitchFamily="34" charset="0"/>
                </a:rPr>
                <a:t>R</a:t>
              </a:r>
              <a:endParaRPr lang="en-US" sz="6000" b="1" i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286603" y="2797791"/>
            <a:ext cx="8243248" cy="2497540"/>
          </a:xfrm>
          <a:custGeom>
            <a:avLst/>
            <a:gdLst>
              <a:gd name="connsiteX0" fmla="*/ 0 w 8243248"/>
              <a:gd name="connsiteY0" fmla="*/ 2497540 h 2497540"/>
              <a:gd name="connsiteX1" fmla="*/ 900752 w 8243248"/>
              <a:gd name="connsiteY1" fmla="*/ 2060812 h 2497540"/>
              <a:gd name="connsiteX2" fmla="*/ 1473958 w 8243248"/>
              <a:gd name="connsiteY2" fmla="*/ 1978925 h 2497540"/>
              <a:gd name="connsiteX3" fmla="*/ 2593075 w 8243248"/>
              <a:gd name="connsiteY3" fmla="*/ 2415654 h 2497540"/>
              <a:gd name="connsiteX4" fmla="*/ 3889612 w 8243248"/>
              <a:gd name="connsiteY4" fmla="*/ 1842448 h 2497540"/>
              <a:gd name="connsiteX5" fmla="*/ 4681182 w 8243248"/>
              <a:gd name="connsiteY5" fmla="*/ 1255594 h 2497540"/>
              <a:gd name="connsiteX6" fmla="*/ 5336275 w 8243248"/>
              <a:gd name="connsiteY6" fmla="*/ 586854 h 2497540"/>
              <a:gd name="connsiteX7" fmla="*/ 6018663 w 8243248"/>
              <a:gd name="connsiteY7" fmla="*/ 545910 h 2497540"/>
              <a:gd name="connsiteX8" fmla="*/ 6714698 w 8243248"/>
              <a:gd name="connsiteY8" fmla="*/ 109182 h 2497540"/>
              <a:gd name="connsiteX9" fmla="*/ 8243248 w 8243248"/>
              <a:gd name="connsiteY9" fmla="*/ 0 h 2497540"/>
              <a:gd name="connsiteX10" fmla="*/ 8243248 w 8243248"/>
              <a:gd name="connsiteY10" fmla="*/ 0 h 249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243248" h="2497540">
                <a:moveTo>
                  <a:pt x="0" y="2497540"/>
                </a:moveTo>
                <a:cubicBezTo>
                  <a:pt x="327546" y="2322394"/>
                  <a:pt x="655092" y="2147248"/>
                  <a:pt x="900752" y="2060812"/>
                </a:cubicBezTo>
                <a:cubicBezTo>
                  <a:pt x="1146412" y="1974376"/>
                  <a:pt x="1191904" y="1919785"/>
                  <a:pt x="1473958" y="1978925"/>
                </a:cubicBezTo>
                <a:cubicBezTo>
                  <a:pt x="1756012" y="2038065"/>
                  <a:pt x="2190466" y="2438400"/>
                  <a:pt x="2593075" y="2415654"/>
                </a:cubicBezTo>
                <a:cubicBezTo>
                  <a:pt x="2995684" y="2392908"/>
                  <a:pt x="3541594" y="2035791"/>
                  <a:pt x="3889612" y="1842448"/>
                </a:cubicBezTo>
                <a:cubicBezTo>
                  <a:pt x="4237630" y="1649105"/>
                  <a:pt x="4440072" y="1464860"/>
                  <a:pt x="4681182" y="1255594"/>
                </a:cubicBezTo>
                <a:cubicBezTo>
                  <a:pt x="4922293" y="1046328"/>
                  <a:pt x="5113362" y="705135"/>
                  <a:pt x="5336275" y="586854"/>
                </a:cubicBezTo>
                <a:cubicBezTo>
                  <a:pt x="5559188" y="468573"/>
                  <a:pt x="5788926" y="625522"/>
                  <a:pt x="6018663" y="545910"/>
                </a:cubicBezTo>
                <a:cubicBezTo>
                  <a:pt x="6248400" y="466298"/>
                  <a:pt x="6343934" y="200167"/>
                  <a:pt x="6714698" y="109182"/>
                </a:cubicBezTo>
                <a:cubicBezTo>
                  <a:pt x="7085462" y="18197"/>
                  <a:pt x="8243248" y="0"/>
                  <a:pt x="8243248" y="0"/>
                </a:cubicBezTo>
                <a:lnTo>
                  <a:pt x="8243248" y="0"/>
                </a:lnTo>
              </a:path>
            </a:pathLst>
          </a:cu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2770" name="Picture 2" descr="http://ngfl.northumberland.gov.uk/christmas/shepherds/images/amazed%20shepherd_gif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55576" y="2492896"/>
            <a:ext cx="1432730" cy="2562994"/>
          </a:xfrm>
          <a:prstGeom prst="rect">
            <a:avLst/>
          </a:prstGeom>
          <a:noFill/>
        </p:spPr>
      </p:pic>
      <p:pic>
        <p:nvPicPr>
          <p:cNvPr id="5" name="Picture 2" descr="http://ngfl.northumberland.gov.uk/christmas/shepherds/images/amazed%20shepherd_gif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2123728" y="3140968"/>
            <a:ext cx="1224136" cy="2189843"/>
          </a:xfrm>
          <a:prstGeom prst="rect">
            <a:avLst/>
          </a:prstGeom>
          <a:noFill/>
        </p:spPr>
      </p:pic>
      <p:pic>
        <p:nvPicPr>
          <p:cNvPr id="6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 rot="19512647">
            <a:off x="4672321" y="2965222"/>
            <a:ext cx="926145" cy="894209"/>
          </a:xfrm>
          <a:prstGeom prst="rect">
            <a:avLst/>
          </a:prstGeom>
          <a:noFill/>
        </p:spPr>
      </p:pic>
      <p:pic>
        <p:nvPicPr>
          <p:cNvPr id="7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5580112" y="3933056"/>
            <a:ext cx="1030121" cy="994600"/>
          </a:xfrm>
          <a:prstGeom prst="rect">
            <a:avLst/>
          </a:prstGeom>
          <a:noFill/>
        </p:spPr>
      </p:pic>
      <p:pic>
        <p:nvPicPr>
          <p:cNvPr id="8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 rot="20125560">
            <a:off x="6575765" y="2411140"/>
            <a:ext cx="602099" cy="581337"/>
          </a:xfrm>
          <a:prstGeom prst="rect">
            <a:avLst/>
          </a:prstGeom>
          <a:noFill/>
        </p:spPr>
      </p:pic>
      <p:pic>
        <p:nvPicPr>
          <p:cNvPr id="9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 rot="216616">
            <a:off x="6819708" y="3301033"/>
            <a:ext cx="525712" cy="507584"/>
          </a:xfrm>
          <a:prstGeom prst="rect">
            <a:avLst/>
          </a:prstGeom>
          <a:noFill/>
        </p:spPr>
      </p:pic>
      <p:pic>
        <p:nvPicPr>
          <p:cNvPr id="10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 rot="195989">
            <a:off x="7751957" y="2432932"/>
            <a:ext cx="434716" cy="419726"/>
          </a:xfrm>
          <a:prstGeom prst="rect">
            <a:avLst/>
          </a:prstGeom>
          <a:noFill/>
        </p:spPr>
      </p:pic>
      <p:pic>
        <p:nvPicPr>
          <p:cNvPr id="11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 rot="21381140">
            <a:off x="7824957" y="3010030"/>
            <a:ext cx="424138" cy="409513"/>
          </a:xfrm>
          <a:prstGeom prst="rect">
            <a:avLst/>
          </a:prstGeom>
          <a:noFill/>
        </p:spPr>
      </p:pic>
      <p:pic>
        <p:nvPicPr>
          <p:cNvPr id="12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3851920" y="4221088"/>
            <a:ext cx="1354514" cy="1307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691682" y="620689"/>
            <a:ext cx="5749316" cy="5749316"/>
            <a:chOff x="1691680" y="620688"/>
            <a:chExt cx="5749316" cy="5749316"/>
          </a:xfrm>
        </p:grpSpPr>
        <p:pic>
          <p:nvPicPr>
            <p:cNvPr id="26626" name="Picture 2" descr="http://4.bp.blogspot.com/_YDaMlCoYlsA/SjaXI_2AM_I/AAAAAAAABPI/nGljcGNLvVc/s400/octagon+shape1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rgbClr val="FFFF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627784" y="1700808"/>
              <a:ext cx="3810000" cy="3657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19872" y="5013176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6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8736777">
              <a:off x="5067413" y="4521018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7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5862482" y="3002614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8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3717850">
              <a:off x="5423983" y="1498186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9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3851920" y="620688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10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997516">
              <a:off x="2262629" y="1062628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11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1469994" y="2642574"/>
              <a:ext cx="1800200" cy="1356828"/>
            </a:xfrm>
            <a:prstGeom prst="rect">
              <a:avLst/>
            </a:prstGeom>
            <a:noFill/>
          </p:spPr>
        </p:pic>
        <p:pic>
          <p:nvPicPr>
            <p:cNvPr id="12" name="Picture 2" descr="http://ozguru.mu.nu/Photos/Pi-day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815997">
              <a:off x="2045849" y="4231458"/>
              <a:ext cx="1800200" cy="135682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869560" cy="2511152"/>
          </a:xfrm>
        </p:spPr>
        <p:txBody>
          <a:bodyPr>
            <a:noAutofit/>
          </a:bodyPr>
          <a:lstStyle/>
          <a:p>
            <a:r>
              <a:rPr lang="en-GB" sz="12000" dirty="0" err="1">
                <a:latin typeface="Copperplate Gothic Bold" pitchFamily="34" charset="0"/>
              </a:rPr>
              <a:t>PchickI</a:t>
            </a:r>
            <a:endParaRPr lang="en-GB" sz="12000" dirty="0">
              <a:latin typeface="Copperplate Gothic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3275856" y="2708920"/>
            <a:ext cx="2013652" cy="1944216"/>
          </a:xfrm>
          <a:prstGeom prst="rect">
            <a:avLst/>
          </a:prstGeom>
          <a:noFill/>
        </p:spPr>
      </p:pic>
      <p:pic>
        <p:nvPicPr>
          <p:cNvPr id="34818" name="Picture 2" descr="http://www.claveringstationers.co.uk/stockpictures/brown%20carrier%20ba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1772816"/>
            <a:ext cx="2695575" cy="3838576"/>
          </a:xfrm>
          <a:prstGeom prst="rect">
            <a:avLst/>
          </a:prstGeom>
          <a:noFill/>
        </p:spPr>
      </p:pic>
      <p:pic>
        <p:nvPicPr>
          <p:cNvPr id="34820" name="Picture 4" descr="http://www.teaandcrafting.co.uk/wp-content/uploads/2010/09/Small-Coin-Snap-Purse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2636912"/>
            <a:ext cx="2607064" cy="2294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32-Point Star 11"/>
          <p:cNvSpPr/>
          <p:nvPr/>
        </p:nvSpPr>
        <p:spPr>
          <a:xfrm>
            <a:off x="1043608" y="908720"/>
            <a:ext cx="5904656" cy="5544616"/>
          </a:xfrm>
          <a:prstGeom prst="star32">
            <a:avLst/>
          </a:prstGeom>
          <a:solidFill>
            <a:srgbClr val="FFFFFF"/>
          </a:solidFill>
          <a:ln>
            <a:solidFill>
              <a:schemeClr val="tx1">
                <a:lumMod val="85000"/>
                <a:lumOff val="15000"/>
              </a:schemeClr>
            </a:solidFill>
          </a:ln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1979712" y="1700808"/>
            <a:ext cx="4176464" cy="4032448"/>
          </a:xfrm>
          <a:prstGeom prst="roundRect">
            <a:avLst/>
          </a:prstGeom>
          <a:solidFill>
            <a:srgbClr val="FF9966"/>
          </a:solidFill>
          <a:ln w="57150">
            <a:solidFill>
              <a:srgbClr val="FFFF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2627784" y="2420888"/>
            <a:ext cx="2720874" cy="2627051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</p:pic>
      <p:pic>
        <p:nvPicPr>
          <p:cNvPr id="29698" name="Picture 2" descr="http://image.shutterstock.com/display_pic_with_logo/317629/317629,1233500153,12/stock-vector-vector-power-switch-on-off-242177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636912"/>
            <a:ext cx="1152128" cy="172819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932040" y="1700808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err="1">
                <a:latin typeface="Franklin Gothic Heavy" pitchFamily="34" charset="0"/>
                <a:cs typeface="Tahoma" pitchFamily="34" charset="0"/>
              </a:rPr>
              <a:t>th</a:t>
            </a:r>
            <a:endParaRPr lang="en-GB" sz="6000" dirty="0">
              <a:latin typeface="Franklin Gothic Heavy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1763688" y="764704"/>
            <a:ext cx="5544616" cy="5827165"/>
            <a:chOff x="1763688" y="764704"/>
            <a:chExt cx="5544616" cy="5827165"/>
          </a:xfrm>
        </p:grpSpPr>
        <p:sp>
          <p:nvSpPr>
            <p:cNvPr id="19" name="Rectangle 18"/>
            <p:cNvSpPr/>
            <p:nvPr/>
          </p:nvSpPr>
          <p:spPr>
            <a:xfrm>
              <a:off x="2411760" y="2924944"/>
              <a:ext cx="4248472" cy="216024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rapezoid 7"/>
            <p:cNvSpPr/>
            <p:nvPr/>
          </p:nvSpPr>
          <p:spPr>
            <a:xfrm>
              <a:off x="1763688" y="1988840"/>
              <a:ext cx="5544616" cy="936104"/>
            </a:xfrm>
            <a:prstGeom prst="trapezoid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1979712" y="1988840"/>
              <a:ext cx="5112568" cy="576064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 rot="506215">
              <a:off x="2548710" y="2186116"/>
              <a:ext cx="941226" cy="2917814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 rot="20943215">
              <a:off x="5567883" y="2187376"/>
              <a:ext cx="860468" cy="2987304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Can 6"/>
            <p:cNvSpPr/>
            <p:nvPr/>
          </p:nvSpPr>
          <p:spPr>
            <a:xfrm>
              <a:off x="5652120" y="1340768"/>
              <a:ext cx="360040" cy="792088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5652120" y="3068960"/>
              <a:ext cx="576064" cy="576064"/>
              <a:chOff x="3635896" y="3284984"/>
              <a:chExt cx="648072" cy="72008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635896" y="3284984"/>
                <a:ext cx="648072" cy="72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" name="Straight Connector 10"/>
              <p:cNvCxnSpPr>
                <a:stCxn id="9" idx="0"/>
                <a:endCxn id="9" idx="2"/>
              </p:cNvCxnSpPr>
              <p:nvPr/>
            </p:nvCxnSpPr>
            <p:spPr>
              <a:xfrm rot="16200000" flipH="1">
                <a:off x="3599892" y="3645024"/>
                <a:ext cx="7200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9" idx="1"/>
                <a:endCxn id="9" idx="3"/>
              </p:cNvCxnSpPr>
              <p:nvPr/>
            </p:nvCxnSpPr>
            <p:spPr>
              <a:xfrm rot="10800000" flipH="1">
                <a:off x="3635896" y="3645024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2771800" y="2996952"/>
              <a:ext cx="576064" cy="648072"/>
              <a:chOff x="3635896" y="3284984"/>
              <a:chExt cx="648072" cy="72008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635896" y="3284984"/>
                <a:ext cx="648072" cy="72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" name="Straight Connector 16"/>
              <p:cNvCxnSpPr>
                <a:stCxn id="16" idx="0"/>
                <a:endCxn id="16" idx="2"/>
              </p:cNvCxnSpPr>
              <p:nvPr/>
            </p:nvCxnSpPr>
            <p:spPr>
              <a:xfrm rot="16200000" flipH="1">
                <a:off x="3599892" y="3645024"/>
                <a:ext cx="7200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6" idx="1"/>
                <a:endCxn id="16" idx="3"/>
              </p:cNvCxnSpPr>
              <p:nvPr/>
            </p:nvCxnSpPr>
            <p:spPr>
              <a:xfrm rot="10800000" flipH="1">
                <a:off x="3635896" y="3645024"/>
                <a:ext cx="64807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4139952" y="3789040"/>
              <a:ext cx="720080" cy="129614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796136" y="764704"/>
              <a:ext cx="792088" cy="648072"/>
              <a:chOff x="5796136" y="764704"/>
              <a:chExt cx="792088" cy="648072"/>
            </a:xfrm>
          </p:grpSpPr>
          <p:sp>
            <p:nvSpPr>
              <p:cNvPr id="21" name="Cloud Callout 20"/>
              <p:cNvSpPr/>
              <p:nvPr/>
            </p:nvSpPr>
            <p:spPr>
              <a:xfrm>
                <a:off x="6012160" y="836712"/>
                <a:ext cx="360040" cy="216024"/>
              </a:xfrm>
              <a:prstGeom prst="cloudCallou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Cloud Callout 21"/>
              <p:cNvSpPr/>
              <p:nvPr/>
            </p:nvSpPr>
            <p:spPr>
              <a:xfrm>
                <a:off x="6228184" y="764704"/>
                <a:ext cx="360040" cy="216024"/>
              </a:xfrm>
              <a:prstGeom prst="cloudCallou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Cloud Callout 22"/>
              <p:cNvSpPr/>
              <p:nvPr/>
            </p:nvSpPr>
            <p:spPr>
              <a:xfrm>
                <a:off x="5868144" y="980728"/>
                <a:ext cx="360040" cy="216024"/>
              </a:xfrm>
              <a:prstGeom prst="cloudCallou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Cloud Callout 23"/>
              <p:cNvSpPr/>
              <p:nvPr/>
            </p:nvSpPr>
            <p:spPr>
              <a:xfrm>
                <a:off x="5796136" y="1196752"/>
                <a:ext cx="360040" cy="216024"/>
              </a:xfrm>
              <a:prstGeom prst="cloudCallou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7" name="Frame 26"/>
            <p:cNvSpPr/>
            <p:nvPr/>
          </p:nvSpPr>
          <p:spPr>
            <a:xfrm>
              <a:off x="4283968" y="3933056"/>
              <a:ext cx="432048" cy="1008112"/>
            </a:xfrm>
            <a:prstGeom prst="fram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3794078" y="5076967"/>
              <a:ext cx="2593074" cy="1514902"/>
            </a:xfrm>
            <a:custGeom>
              <a:avLst/>
              <a:gdLst>
                <a:gd name="connsiteX0" fmla="*/ 368489 w 2593074"/>
                <a:gd name="connsiteY0" fmla="*/ 13648 h 1514902"/>
                <a:gd name="connsiteX1" fmla="*/ 163773 w 2593074"/>
                <a:gd name="connsiteY1" fmla="*/ 272955 h 1514902"/>
                <a:gd name="connsiteX2" fmla="*/ 40943 w 2593074"/>
                <a:gd name="connsiteY2" fmla="*/ 504967 h 1514902"/>
                <a:gd name="connsiteX3" fmla="*/ 0 w 2593074"/>
                <a:gd name="connsiteY3" fmla="*/ 736979 h 1514902"/>
                <a:gd name="connsiteX4" fmla="*/ 109182 w 2593074"/>
                <a:gd name="connsiteY4" fmla="*/ 914400 h 1514902"/>
                <a:gd name="connsiteX5" fmla="*/ 409432 w 2593074"/>
                <a:gd name="connsiteY5" fmla="*/ 1241946 h 1514902"/>
                <a:gd name="connsiteX6" fmla="*/ 736979 w 2593074"/>
                <a:gd name="connsiteY6" fmla="*/ 1514902 h 1514902"/>
                <a:gd name="connsiteX7" fmla="*/ 2593074 w 2593074"/>
                <a:gd name="connsiteY7" fmla="*/ 1514902 h 1514902"/>
                <a:gd name="connsiteX8" fmla="*/ 1596788 w 2593074"/>
                <a:gd name="connsiteY8" fmla="*/ 1050878 h 1514902"/>
                <a:gd name="connsiteX9" fmla="*/ 1310185 w 2593074"/>
                <a:gd name="connsiteY9" fmla="*/ 777923 h 1514902"/>
                <a:gd name="connsiteX10" fmla="*/ 1091821 w 2593074"/>
                <a:gd name="connsiteY10" fmla="*/ 504967 h 1514902"/>
                <a:gd name="connsiteX11" fmla="*/ 1009934 w 2593074"/>
                <a:gd name="connsiteY11" fmla="*/ 313899 h 1514902"/>
                <a:gd name="connsiteX12" fmla="*/ 1009934 w 2593074"/>
                <a:gd name="connsiteY12" fmla="*/ 259308 h 1514902"/>
                <a:gd name="connsiteX13" fmla="*/ 1009934 w 2593074"/>
                <a:gd name="connsiteY13" fmla="*/ 259308 h 1514902"/>
                <a:gd name="connsiteX14" fmla="*/ 1037229 w 2593074"/>
                <a:gd name="connsiteY14" fmla="*/ 54591 h 1514902"/>
                <a:gd name="connsiteX15" fmla="*/ 1037229 w 2593074"/>
                <a:gd name="connsiteY15" fmla="*/ 54591 h 1514902"/>
                <a:gd name="connsiteX16" fmla="*/ 1037229 w 2593074"/>
                <a:gd name="connsiteY16" fmla="*/ 0 h 1514902"/>
                <a:gd name="connsiteX17" fmla="*/ 368489 w 2593074"/>
                <a:gd name="connsiteY17" fmla="*/ 13648 h 1514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593074" h="1514902">
                  <a:moveTo>
                    <a:pt x="368489" y="13648"/>
                  </a:moveTo>
                  <a:lnTo>
                    <a:pt x="163773" y="272955"/>
                  </a:lnTo>
                  <a:lnTo>
                    <a:pt x="40943" y="504967"/>
                  </a:lnTo>
                  <a:lnTo>
                    <a:pt x="0" y="736979"/>
                  </a:lnTo>
                  <a:lnTo>
                    <a:pt x="109182" y="914400"/>
                  </a:lnTo>
                  <a:lnTo>
                    <a:pt x="409432" y="1241946"/>
                  </a:lnTo>
                  <a:lnTo>
                    <a:pt x="736979" y="1514902"/>
                  </a:lnTo>
                  <a:lnTo>
                    <a:pt x="2593074" y="1514902"/>
                  </a:lnTo>
                  <a:lnTo>
                    <a:pt x="1596788" y="1050878"/>
                  </a:lnTo>
                  <a:lnTo>
                    <a:pt x="1310185" y="777923"/>
                  </a:lnTo>
                  <a:lnTo>
                    <a:pt x="1091821" y="504967"/>
                  </a:lnTo>
                  <a:cubicBezTo>
                    <a:pt x="1081160" y="483646"/>
                    <a:pt x="1009934" y="354064"/>
                    <a:pt x="1009934" y="313899"/>
                  </a:cubicBezTo>
                  <a:lnTo>
                    <a:pt x="1009934" y="259308"/>
                  </a:lnTo>
                  <a:lnTo>
                    <a:pt x="1009934" y="259308"/>
                  </a:lnTo>
                  <a:cubicBezTo>
                    <a:pt x="1043150" y="109832"/>
                    <a:pt x="1037229" y="178420"/>
                    <a:pt x="1037229" y="54591"/>
                  </a:cubicBezTo>
                  <a:lnTo>
                    <a:pt x="1037229" y="54591"/>
                  </a:lnTo>
                  <a:lnTo>
                    <a:pt x="1037229" y="0"/>
                  </a:lnTo>
                  <a:lnTo>
                    <a:pt x="368489" y="13648"/>
                  </a:lnTo>
                  <a:close/>
                </a:path>
              </a:pathLst>
            </a:cu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iestfield.org.uk/wp-content/uploads/2010/12/bald-hea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620688"/>
            <a:ext cx="5904656" cy="5904656"/>
          </a:xfrm>
          <a:prstGeom prst="rect">
            <a:avLst/>
          </a:prstGeom>
          <a:noFill/>
        </p:spPr>
      </p:pic>
      <p:pic>
        <p:nvPicPr>
          <p:cNvPr id="5" name="Picture 2" descr="http://www.theanticmuse.com/wp-content/uploads/2008/12/pi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l="23760" t="25264" r="13601" b="20320"/>
          <a:stretch>
            <a:fillRect/>
          </a:stretch>
        </p:blipFill>
        <p:spPr bwMode="auto">
          <a:xfrm>
            <a:off x="3635896" y="1556792"/>
            <a:ext cx="2013652" cy="1944216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  <a:effectLst>
            <a:softEdge rad="31750"/>
          </a:effectLst>
          <a:scene3d>
            <a:camera prst="perspectiveRelaxedModerately"/>
            <a:lightRig rig="threePt" dir="t"/>
          </a:scene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14</Words>
  <Application>Microsoft Office PowerPoint</Application>
  <PresentationFormat>On-screen Show (4:3)</PresentationFormat>
  <Paragraphs>12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Copperplate Gothic Bold</vt:lpstr>
      <vt:lpstr>Franklin Gothic Heavy</vt:lpstr>
      <vt:lpstr>Lucida Handwriting</vt:lpstr>
      <vt:lpstr>Symbol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PchickI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</dc:title>
  <dc:creator>LocalLogin</dc:creator>
  <cp:lastModifiedBy>Freeman, Georgina</cp:lastModifiedBy>
  <cp:revision>88</cp:revision>
  <dcterms:created xsi:type="dcterms:W3CDTF">2011-03-03T14:22:00Z</dcterms:created>
  <dcterms:modified xsi:type="dcterms:W3CDTF">2022-03-14T08:37:49Z</dcterms:modified>
</cp:coreProperties>
</file>