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320" r:id="rId6"/>
    <p:sldId id="257" r:id="rId7"/>
    <p:sldId id="333" r:id="rId8"/>
    <p:sldId id="318" r:id="rId9"/>
    <p:sldId id="308" r:id="rId10"/>
    <p:sldId id="332" r:id="rId11"/>
    <p:sldId id="306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8" autoAdjust="0"/>
  </p:normalViewPr>
  <p:slideViewPr>
    <p:cSldViewPr snapToGrid="0">
      <p:cViewPr varScale="1">
        <p:scale>
          <a:sx n="88" d="100"/>
          <a:sy n="88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2703F-EB58-4B0C-8B2A-EDF2A51B2C6C}" type="doc">
      <dgm:prSet loTypeId="urn:microsoft.com/office/officeart/2019/1/layout/PeoplePortraitsList" loCatId="profi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CA95F9-8BCF-40C1-B842-BCFFD43632F6}">
      <dgm:prSet custT="1"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 sz="2800" b="0" dirty="0">
              <a:solidFill>
                <a:schemeClr val="tx1"/>
              </a:solidFill>
            </a:rPr>
            <a:t>Mr. Underdown</a:t>
          </a:r>
          <a:br>
            <a:rPr lang="en-US" sz="1600" dirty="0">
              <a:solidFill>
                <a:sysClr val="windowText" lastClr="000000"/>
              </a:solidFill>
            </a:rPr>
          </a:br>
          <a:endParaRPr lang="en-US" sz="1600" b="0" dirty="0">
            <a:solidFill>
              <a:schemeClr val="tx1"/>
            </a:solidFill>
            <a:latin typeface="+mn-lt"/>
          </a:endParaRPr>
        </a:p>
      </dgm:t>
    </dgm:pt>
    <dgm:pt modelId="{FC4F4986-5DCD-4DC2-B7FD-2C5FABEF9979}" type="parTrans" cxnId="{E6EDE7CF-5B3F-4E2C-99EE-D5462F0EC9CE}">
      <dgm:prSet/>
      <dgm:spPr/>
      <dgm:t>
        <a:bodyPr/>
        <a:lstStyle/>
        <a:p>
          <a:endParaRPr lang="en-US"/>
        </a:p>
      </dgm:t>
    </dgm:pt>
    <dgm:pt modelId="{D868EA7F-D868-4231-86D5-66D9B2DF2F62}" type="sibTrans" cxnId="{E6EDE7CF-5B3F-4E2C-99EE-D5462F0EC9CE}">
      <dgm:prSet/>
      <dgm:spPr/>
      <dgm:t>
        <a:bodyPr/>
        <a:lstStyle/>
        <a:p>
          <a:endParaRPr lang="en-US"/>
        </a:p>
      </dgm:t>
    </dgm:pt>
    <dgm:pt modelId="{1E293C9C-50F7-4DF0-A45F-EF6AA41E15B2}">
      <dgm:prSet custT="1"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 sz="2800" b="0" dirty="0">
              <a:solidFill>
                <a:schemeClr val="tx1"/>
              </a:solidFill>
            </a:rPr>
            <a:t>Miss Roughton</a:t>
          </a:r>
          <a:endParaRPr lang="en-US" sz="1600" b="0" dirty="0">
            <a:solidFill>
              <a:schemeClr val="tx1"/>
            </a:solidFill>
            <a:latin typeface="+mn-lt"/>
          </a:endParaRPr>
        </a:p>
      </dgm:t>
    </dgm:pt>
    <dgm:pt modelId="{04936CC5-1B2F-4620-ABDF-F195956C3F4A}" type="parTrans" cxnId="{A7E7000F-0D10-4D88-844F-C9CB2A6A39DA}">
      <dgm:prSet/>
      <dgm:spPr/>
      <dgm:t>
        <a:bodyPr/>
        <a:lstStyle/>
        <a:p>
          <a:endParaRPr lang="en-US"/>
        </a:p>
      </dgm:t>
    </dgm:pt>
    <dgm:pt modelId="{E019F05B-61F4-4915-9D10-5D6F328EA591}" type="sibTrans" cxnId="{A7E7000F-0D10-4D88-844F-C9CB2A6A39DA}">
      <dgm:prSet/>
      <dgm:spPr/>
      <dgm:t>
        <a:bodyPr/>
        <a:lstStyle/>
        <a:p>
          <a:endParaRPr lang="en-US"/>
        </a:p>
      </dgm:t>
    </dgm:pt>
    <dgm:pt modelId="{DA3F2F2F-B5A8-4CFD-ABCE-1BC48CD913AF}">
      <dgm:prSet custT="1"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 sz="2800" b="0" dirty="0">
              <a:solidFill>
                <a:schemeClr val="tx1"/>
              </a:solidFill>
            </a:rPr>
            <a:t>Mystery Judge</a:t>
          </a:r>
          <a:br>
            <a:rPr lang="en-US" sz="1600" dirty="0">
              <a:solidFill>
                <a:schemeClr val="tx1"/>
              </a:solidFill>
            </a:rPr>
          </a:br>
          <a:endParaRPr lang="en-US" sz="1600" b="0" dirty="0">
            <a:solidFill>
              <a:schemeClr val="tx1"/>
            </a:solidFill>
            <a:latin typeface="+mn-lt"/>
          </a:endParaRPr>
        </a:p>
      </dgm:t>
    </dgm:pt>
    <dgm:pt modelId="{D4AFA5E0-6624-49A6-B10B-4FFA7483C001}" type="parTrans" cxnId="{307321D6-32A9-4F29-A35B-8328C6417311}">
      <dgm:prSet/>
      <dgm:spPr/>
      <dgm:t>
        <a:bodyPr/>
        <a:lstStyle/>
        <a:p>
          <a:endParaRPr lang="en-US"/>
        </a:p>
      </dgm:t>
    </dgm:pt>
    <dgm:pt modelId="{038FE749-6004-418E-86C7-7C1B1D7930F4}" type="sibTrans" cxnId="{307321D6-32A9-4F29-A35B-8328C6417311}">
      <dgm:prSet/>
      <dgm:spPr/>
      <dgm:t>
        <a:bodyPr/>
        <a:lstStyle/>
        <a:p>
          <a:endParaRPr lang="en-US"/>
        </a:p>
      </dgm:t>
    </dgm:pt>
    <dgm:pt modelId="{B2F9B3BC-1849-4A4A-BBE4-752B9B492C76}">
      <dgm:prSet custT="1"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 sz="2800" b="0" dirty="0">
              <a:solidFill>
                <a:schemeClr val="tx1"/>
              </a:solidFill>
            </a:rPr>
            <a:t>Mystery Judge</a:t>
          </a:r>
          <a:br>
            <a:rPr lang="en-US" sz="1600" dirty="0">
              <a:solidFill>
                <a:schemeClr val="tx1"/>
              </a:solidFill>
            </a:rPr>
          </a:br>
          <a:endParaRPr lang="en-US" sz="1600" b="0" dirty="0">
            <a:solidFill>
              <a:schemeClr val="tx1"/>
            </a:solidFill>
            <a:latin typeface="+mn-lt"/>
          </a:endParaRPr>
        </a:p>
      </dgm:t>
    </dgm:pt>
    <dgm:pt modelId="{48FD486C-824F-4590-8CFC-BC1053E533DD}" type="parTrans" cxnId="{BB48F2B9-3F80-43D5-9223-76526A774C2D}">
      <dgm:prSet/>
      <dgm:spPr/>
      <dgm:t>
        <a:bodyPr/>
        <a:lstStyle/>
        <a:p>
          <a:endParaRPr lang="en-US"/>
        </a:p>
      </dgm:t>
    </dgm:pt>
    <dgm:pt modelId="{2946CE56-B018-4C0E-918D-0B36D170024F}" type="sibTrans" cxnId="{BB48F2B9-3F80-43D5-9223-76526A774C2D}">
      <dgm:prSet/>
      <dgm:spPr/>
      <dgm:t>
        <a:bodyPr/>
        <a:lstStyle/>
        <a:p>
          <a:endParaRPr lang="en-US"/>
        </a:p>
      </dgm:t>
    </dgm:pt>
    <dgm:pt modelId="{BF30E86D-EAFC-44CE-B56C-D7C5EC7742F3}" type="pres">
      <dgm:prSet presAssocID="{5C72703F-EB58-4B0C-8B2A-EDF2A51B2C6C}" presName="root" presStyleCnt="0">
        <dgm:presLayoutVars>
          <dgm:dir/>
          <dgm:resizeHandles val="exact"/>
        </dgm:presLayoutVars>
      </dgm:prSet>
      <dgm:spPr/>
    </dgm:pt>
    <dgm:pt modelId="{34A89649-B4A9-4A6F-8793-5A3DB37DDDA6}" type="pres">
      <dgm:prSet presAssocID="{23CA95F9-8BCF-40C1-B842-BCFFD43632F6}" presName="compNode" presStyleCnt="0"/>
      <dgm:spPr/>
    </dgm:pt>
    <dgm:pt modelId="{FFB9F511-6797-4909-9D3B-89EBC96F25A8}" type="pres">
      <dgm:prSet presAssocID="{23CA95F9-8BCF-40C1-B842-BCFFD43632F6}" presName="topSpace" presStyleCnt="0"/>
      <dgm:spPr/>
    </dgm:pt>
    <dgm:pt modelId="{73073D5B-7ADA-4F8B-AD34-0BE114905A44}" type="pres">
      <dgm:prSet presAssocID="{23CA95F9-8BCF-40C1-B842-BCFFD43632F6}" presName="photoElip" presStyleLbl="node1" presStyleIdx="0" presStyleCnt="4" custScaleX="135512" custScaleY="135512"/>
      <dgm:spPr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  <a:ln>
          <a:noFill/>
        </a:ln>
      </dgm:spPr>
    </dgm:pt>
    <dgm:pt modelId="{EE33220B-2292-4F19-BD6E-B7F529CD8414}" type="pres">
      <dgm:prSet presAssocID="{23CA95F9-8BCF-40C1-B842-BCFFD43632F6}" presName="iconSpace" presStyleCnt="0"/>
      <dgm:spPr/>
    </dgm:pt>
    <dgm:pt modelId="{FDFAF16A-4FD0-49F4-8593-32E9A31A4FF7}" type="pres">
      <dgm:prSet presAssocID="{23CA95F9-8BCF-40C1-B842-BCFFD43632F6}" presName="nameTx" presStyleLbl="revTx" presStyleIdx="0" presStyleCnt="8" custLinFactNeighborY="17872">
        <dgm:presLayoutVars>
          <dgm:chMax val="0"/>
          <dgm:chPref val="0"/>
        </dgm:presLayoutVars>
      </dgm:prSet>
      <dgm:spPr/>
    </dgm:pt>
    <dgm:pt modelId="{EEB88C88-E325-43D0-B163-BFD87C897361}" type="pres">
      <dgm:prSet presAssocID="{23CA95F9-8BCF-40C1-B842-BCFFD43632F6}" presName="txSpace" presStyleCnt="0"/>
      <dgm:spPr/>
    </dgm:pt>
    <dgm:pt modelId="{7D166BBB-55AF-452C-B9A0-94A1EE55FF4F}" type="pres">
      <dgm:prSet presAssocID="{23CA95F9-8BCF-40C1-B842-BCFFD43632F6}" presName="desTx" presStyleLbl="revTx" presStyleIdx="1" presStyleCnt="8">
        <dgm:presLayoutVars/>
      </dgm:prSet>
      <dgm:spPr/>
    </dgm:pt>
    <dgm:pt modelId="{860D3358-284A-4827-88CC-2F74FF5A1E56}" type="pres">
      <dgm:prSet presAssocID="{23CA95F9-8BCF-40C1-B842-BCFFD43632F6}" presName="bottSpace" presStyleCnt="0"/>
      <dgm:spPr/>
    </dgm:pt>
    <dgm:pt modelId="{0D4A0804-490F-47AA-B7FA-08C890B0D841}" type="pres">
      <dgm:prSet presAssocID="{D868EA7F-D868-4231-86D5-66D9B2DF2F62}" presName="sibTrans" presStyleCnt="0"/>
      <dgm:spPr/>
    </dgm:pt>
    <dgm:pt modelId="{E40BB94D-AE1C-4F05-8AA5-E9FA9A8CCCDE}" type="pres">
      <dgm:prSet presAssocID="{1E293C9C-50F7-4DF0-A45F-EF6AA41E15B2}" presName="compNode" presStyleCnt="0"/>
      <dgm:spPr/>
    </dgm:pt>
    <dgm:pt modelId="{1BC7C3C6-BE78-4F0A-9E69-54742F1AA0F3}" type="pres">
      <dgm:prSet presAssocID="{1E293C9C-50F7-4DF0-A45F-EF6AA41E15B2}" presName="topSpace" presStyleCnt="0"/>
      <dgm:spPr/>
    </dgm:pt>
    <dgm:pt modelId="{25238F18-07B8-41D8-8BD9-9F8514E8F9C4}" type="pres">
      <dgm:prSet presAssocID="{1E293C9C-50F7-4DF0-A45F-EF6AA41E15B2}" presName="photoElip" presStyleLbl="node1" presStyleIdx="1" presStyleCnt="4" custScaleX="135512" custScaleY="135512"/>
      <dgm:spPr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>
          <a:noFill/>
        </a:ln>
      </dgm:spPr>
    </dgm:pt>
    <dgm:pt modelId="{6FFE343B-847F-4D3F-A2F9-B95E826EC656}" type="pres">
      <dgm:prSet presAssocID="{1E293C9C-50F7-4DF0-A45F-EF6AA41E15B2}" presName="iconSpace" presStyleCnt="0"/>
      <dgm:spPr/>
    </dgm:pt>
    <dgm:pt modelId="{866F95BB-E9D9-40E2-AB9F-99D5F69BA82A}" type="pres">
      <dgm:prSet presAssocID="{1E293C9C-50F7-4DF0-A45F-EF6AA41E15B2}" presName="nameTx" presStyleLbl="revTx" presStyleIdx="2" presStyleCnt="8" custLinFactNeighborY="17872">
        <dgm:presLayoutVars>
          <dgm:chMax val="0"/>
          <dgm:chPref val="0"/>
        </dgm:presLayoutVars>
      </dgm:prSet>
      <dgm:spPr/>
    </dgm:pt>
    <dgm:pt modelId="{B22197FE-7BF1-485D-9B2D-0AD12CF41435}" type="pres">
      <dgm:prSet presAssocID="{1E293C9C-50F7-4DF0-A45F-EF6AA41E15B2}" presName="txSpace" presStyleCnt="0"/>
      <dgm:spPr/>
    </dgm:pt>
    <dgm:pt modelId="{1223E777-77CB-4A9A-BF21-12B513842696}" type="pres">
      <dgm:prSet presAssocID="{1E293C9C-50F7-4DF0-A45F-EF6AA41E15B2}" presName="desTx" presStyleLbl="revTx" presStyleIdx="3" presStyleCnt="8">
        <dgm:presLayoutVars/>
      </dgm:prSet>
      <dgm:spPr/>
    </dgm:pt>
    <dgm:pt modelId="{48A93FE3-F550-4840-B560-2DB8553BED7D}" type="pres">
      <dgm:prSet presAssocID="{1E293C9C-50F7-4DF0-A45F-EF6AA41E15B2}" presName="bottSpace" presStyleCnt="0"/>
      <dgm:spPr/>
    </dgm:pt>
    <dgm:pt modelId="{DCDF700C-8587-4AD0-95CF-A8CEBB3AD30B}" type="pres">
      <dgm:prSet presAssocID="{E019F05B-61F4-4915-9D10-5D6F328EA591}" presName="sibTrans" presStyleCnt="0"/>
      <dgm:spPr/>
    </dgm:pt>
    <dgm:pt modelId="{D5C9CF54-A3DB-4262-A188-C006BBF08A29}" type="pres">
      <dgm:prSet presAssocID="{DA3F2F2F-B5A8-4CFD-ABCE-1BC48CD913AF}" presName="compNode" presStyleCnt="0"/>
      <dgm:spPr/>
    </dgm:pt>
    <dgm:pt modelId="{EB21A753-DAF6-4914-9F97-D017DE4534D0}" type="pres">
      <dgm:prSet presAssocID="{DA3F2F2F-B5A8-4CFD-ABCE-1BC48CD913AF}" presName="topSpace" presStyleCnt="0"/>
      <dgm:spPr/>
    </dgm:pt>
    <dgm:pt modelId="{418E44D8-60E4-4008-9F09-1A652C62E8A6}" type="pres">
      <dgm:prSet presAssocID="{DA3F2F2F-B5A8-4CFD-ABCE-1BC48CD913AF}" presName="photoElip" presStyleLbl="node1" presStyleIdx="2" presStyleCnt="4" custScaleX="135512" custScaleY="135512"/>
      <dgm:spPr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14000" r="-14000"/>
          </a:stretch>
        </a:blipFill>
        <a:ln>
          <a:noFill/>
        </a:ln>
      </dgm:spPr>
    </dgm:pt>
    <dgm:pt modelId="{51349271-76B0-4CC0-A678-325A9A4D3475}" type="pres">
      <dgm:prSet presAssocID="{DA3F2F2F-B5A8-4CFD-ABCE-1BC48CD913AF}" presName="iconSpace" presStyleCnt="0"/>
      <dgm:spPr/>
    </dgm:pt>
    <dgm:pt modelId="{9B5C14B8-8D61-4009-9F8C-194486F530FA}" type="pres">
      <dgm:prSet presAssocID="{DA3F2F2F-B5A8-4CFD-ABCE-1BC48CD913AF}" presName="nameTx" presStyleLbl="revTx" presStyleIdx="4" presStyleCnt="8" custLinFactNeighborY="17872">
        <dgm:presLayoutVars>
          <dgm:chMax val="0"/>
          <dgm:chPref val="0"/>
        </dgm:presLayoutVars>
      </dgm:prSet>
      <dgm:spPr/>
    </dgm:pt>
    <dgm:pt modelId="{7C23080D-6185-431F-BAF8-5277AA3C0E29}" type="pres">
      <dgm:prSet presAssocID="{DA3F2F2F-B5A8-4CFD-ABCE-1BC48CD913AF}" presName="txSpace" presStyleCnt="0"/>
      <dgm:spPr/>
    </dgm:pt>
    <dgm:pt modelId="{EE420F84-477D-4635-BEF8-66426E9A259D}" type="pres">
      <dgm:prSet presAssocID="{DA3F2F2F-B5A8-4CFD-ABCE-1BC48CD913AF}" presName="desTx" presStyleLbl="revTx" presStyleIdx="5" presStyleCnt="8" custLinFactY="-45265" custLinFactNeighborX="14101" custLinFactNeighborY="-100000">
        <dgm:presLayoutVars/>
      </dgm:prSet>
      <dgm:spPr/>
    </dgm:pt>
    <dgm:pt modelId="{DB61A93F-5AE0-4A97-AFE4-E1EA7F61D044}" type="pres">
      <dgm:prSet presAssocID="{DA3F2F2F-B5A8-4CFD-ABCE-1BC48CD913AF}" presName="bottSpace" presStyleCnt="0"/>
      <dgm:spPr/>
    </dgm:pt>
    <dgm:pt modelId="{75D7FAE6-857D-40F6-B564-3F282FD27B77}" type="pres">
      <dgm:prSet presAssocID="{038FE749-6004-418E-86C7-7C1B1D7930F4}" presName="sibTrans" presStyleCnt="0"/>
      <dgm:spPr/>
    </dgm:pt>
    <dgm:pt modelId="{F836F72C-94C1-41ED-BA62-813057647F9C}" type="pres">
      <dgm:prSet presAssocID="{B2F9B3BC-1849-4A4A-BBE4-752B9B492C76}" presName="compNode" presStyleCnt="0"/>
      <dgm:spPr/>
    </dgm:pt>
    <dgm:pt modelId="{8D7BA638-A338-4090-BADA-C1ECE7868394}" type="pres">
      <dgm:prSet presAssocID="{B2F9B3BC-1849-4A4A-BBE4-752B9B492C76}" presName="topSpace" presStyleCnt="0"/>
      <dgm:spPr/>
    </dgm:pt>
    <dgm:pt modelId="{04A8E640-7EB5-4EF2-8C83-19A3E5328324}" type="pres">
      <dgm:prSet presAssocID="{B2F9B3BC-1849-4A4A-BBE4-752B9B492C76}" presName="photoElip" presStyleLbl="node1" presStyleIdx="3" presStyleCnt="4" custScaleX="135512" custScaleY="135512"/>
      <dgm:spPr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14000" r="-14000"/>
          </a:stretch>
        </a:blipFill>
        <a:ln>
          <a:noFill/>
        </a:ln>
      </dgm:spPr>
    </dgm:pt>
    <dgm:pt modelId="{278B038A-7223-4C22-98FA-84D16AB2359F}" type="pres">
      <dgm:prSet presAssocID="{B2F9B3BC-1849-4A4A-BBE4-752B9B492C76}" presName="iconSpace" presStyleCnt="0"/>
      <dgm:spPr/>
    </dgm:pt>
    <dgm:pt modelId="{79C5F495-3DD9-41C8-99AE-150A333447D0}" type="pres">
      <dgm:prSet presAssocID="{B2F9B3BC-1849-4A4A-BBE4-752B9B492C76}" presName="nameTx" presStyleLbl="revTx" presStyleIdx="6" presStyleCnt="8" custLinFactNeighborY="17872">
        <dgm:presLayoutVars>
          <dgm:chMax val="0"/>
          <dgm:chPref val="0"/>
        </dgm:presLayoutVars>
      </dgm:prSet>
      <dgm:spPr/>
    </dgm:pt>
    <dgm:pt modelId="{0D329E5F-B8D6-4027-B396-6AF7DD7D0537}" type="pres">
      <dgm:prSet presAssocID="{B2F9B3BC-1849-4A4A-BBE4-752B9B492C76}" presName="txSpace" presStyleCnt="0"/>
      <dgm:spPr/>
    </dgm:pt>
    <dgm:pt modelId="{5A7600AF-A34B-4D03-B3D6-B3C760AE8E06}" type="pres">
      <dgm:prSet presAssocID="{B2F9B3BC-1849-4A4A-BBE4-752B9B492C76}" presName="desTx" presStyleLbl="revTx" presStyleIdx="7" presStyleCnt="8" custLinFactNeighborX="1819" custLinFactNeighborY="-7212">
        <dgm:presLayoutVars/>
      </dgm:prSet>
      <dgm:spPr/>
    </dgm:pt>
    <dgm:pt modelId="{F9799C58-A628-4E75-9DAC-6616D2E34649}" type="pres">
      <dgm:prSet presAssocID="{B2F9B3BC-1849-4A4A-BBE4-752B9B492C76}" presName="bottSpace" presStyleCnt="0"/>
      <dgm:spPr/>
    </dgm:pt>
  </dgm:ptLst>
  <dgm:cxnLst>
    <dgm:cxn modelId="{A7E7000F-0D10-4D88-844F-C9CB2A6A39DA}" srcId="{5C72703F-EB58-4B0C-8B2A-EDF2A51B2C6C}" destId="{1E293C9C-50F7-4DF0-A45F-EF6AA41E15B2}" srcOrd="1" destOrd="0" parTransId="{04936CC5-1B2F-4620-ABDF-F195956C3F4A}" sibTransId="{E019F05B-61F4-4915-9D10-5D6F328EA591}"/>
    <dgm:cxn modelId="{540FED75-CB4E-4EAD-804F-81226869B095}" type="presOf" srcId="{1E293C9C-50F7-4DF0-A45F-EF6AA41E15B2}" destId="{866F95BB-E9D9-40E2-AB9F-99D5F69BA82A}" srcOrd="0" destOrd="0" presId="urn:microsoft.com/office/officeart/2019/1/layout/PeoplePortraitsList"/>
    <dgm:cxn modelId="{4C525577-8965-4DD8-A876-005F65E1D723}" type="presOf" srcId="{B2F9B3BC-1849-4A4A-BBE4-752B9B492C76}" destId="{79C5F495-3DD9-41C8-99AE-150A333447D0}" srcOrd="0" destOrd="0" presId="urn:microsoft.com/office/officeart/2019/1/layout/PeoplePortraitsList"/>
    <dgm:cxn modelId="{103DE3A3-70BD-4C08-B354-5518A18B954E}" type="presOf" srcId="{DA3F2F2F-B5A8-4CFD-ABCE-1BC48CD913AF}" destId="{9B5C14B8-8D61-4009-9F8C-194486F530FA}" srcOrd="0" destOrd="0" presId="urn:microsoft.com/office/officeart/2019/1/layout/PeoplePortraitsList"/>
    <dgm:cxn modelId="{BB48F2B9-3F80-43D5-9223-76526A774C2D}" srcId="{5C72703F-EB58-4B0C-8B2A-EDF2A51B2C6C}" destId="{B2F9B3BC-1849-4A4A-BBE4-752B9B492C76}" srcOrd="3" destOrd="0" parTransId="{48FD486C-824F-4590-8CFC-BC1053E533DD}" sibTransId="{2946CE56-B018-4C0E-918D-0B36D170024F}"/>
    <dgm:cxn modelId="{E6EDE7CF-5B3F-4E2C-99EE-D5462F0EC9CE}" srcId="{5C72703F-EB58-4B0C-8B2A-EDF2A51B2C6C}" destId="{23CA95F9-8BCF-40C1-B842-BCFFD43632F6}" srcOrd="0" destOrd="0" parTransId="{FC4F4986-5DCD-4DC2-B7FD-2C5FABEF9979}" sibTransId="{D868EA7F-D868-4231-86D5-66D9B2DF2F62}"/>
    <dgm:cxn modelId="{307321D6-32A9-4F29-A35B-8328C6417311}" srcId="{5C72703F-EB58-4B0C-8B2A-EDF2A51B2C6C}" destId="{DA3F2F2F-B5A8-4CFD-ABCE-1BC48CD913AF}" srcOrd="2" destOrd="0" parTransId="{D4AFA5E0-6624-49A6-B10B-4FFA7483C001}" sibTransId="{038FE749-6004-418E-86C7-7C1B1D7930F4}"/>
    <dgm:cxn modelId="{DE44E4D8-C5CF-4438-860F-3C376D4D64F5}" type="presOf" srcId="{23CA95F9-8BCF-40C1-B842-BCFFD43632F6}" destId="{FDFAF16A-4FD0-49F4-8593-32E9A31A4FF7}" srcOrd="0" destOrd="0" presId="urn:microsoft.com/office/officeart/2019/1/layout/PeoplePortraitsList"/>
    <dgm:cxn modelId="{74A68EEE-876E-4134-B088-DC53246E11FE}" type="presOf" srcId="{5C72703F-EB58-4B0C-8B2A-EDF2A51B2C6C}" destId="{BF30E86D-EAFC-44CE-B56C-D7C5EC7742F3}" srcOrd="0" destOrd="0" presId="urn:microsoft.com/office/officeart/2019/1/layout/PeoplePortraitsList"/>
    <dgm:cxn modelId="{3D9D2C87-FAC6-440F-8296-405914DA77FA}" type="presParOf" srcId="{BF30E86D-EAFC-44CE-B56C-D7C5EC7742F3}" destId="{34A89649-B4A9-4A6F-8793-5A3DB37DDDA6}" srcOrd="0" destOrd="0" presId="urn:microsoft.com/office/officeart/2019/1/layout/PeoplePortraitsList"/>
    <dgm:cxn modelId="{10208EBB-3996-40BD-88FB-7743A0FCFC0C}" type="presParOf" srcId="{34A89649-B4A9-4A6F-8793-5A3DB37DDDA6}" destId="{FFB9F511-6797-4909-9D3B-89EBC96F25A8}" srcOrd="0" destOrd="0" presId="urn:microsoft.com/office/officeart/2019/1/layout/PeoplePortraitsList"/>
    <dgm:cxn modelId="{680FCFE1-C0D6-41B7-81EE-34F07569A758}" type="presParOf" srcId="{34A89649-B4A9-4A6F-8793-5A3DB37DDDA6}" destId="{73073D5B-7ADA-4F8B-AD34-0BE114905A44}" srcOrd="1" destOrd="0" presId="urn:microsoft.com/office/officeart/2019/1/layout/PeoplePortraitsList"/>
    <dgm:cxn modelId="{84E22014-947A-4B8C-A1FF-A1E4AAD40AF2}" type="presParOf" srcId="{34A89649-B4A9-4A6F-8793-5A3DB37DDDA6}" destId="{EE33220B-2292-4F19-BD6E-B7F529CD8414}" srcOrd="2" destOrd="0" presId="urn:microsoft.com/office/officeart/2019/1/layout/PeoplePortraitsList"/>
    <dgm:cxn modelId="{6B5D3C86-47CA-4D7E-A443-7DF8A6130E63}" type="presParOf" srcId="{34A89649-B4A9-4A6F-8793-5A3DB37DDDA6}" destId="{FDFAF16A-4FD0-49F4-8593-32E9A31A4FF7}" srcOrd="3" destOrd="0" presId="urn:microsoft.com/office/officeart/2019/1/layout/PeoplePortraitsList"/>
    <dgm:cxn modelId="{119527D7-3755-4E3D-BC66-7A27143BBB8B}" type="presParOf" srcId="{34A89649-B4A9-4A6F-8793-5A3DB37DDDA6}" destId="{EEB88C88-E325-43D0-B163-BFD87C897361}" srcOrd="4" destOrd="0" presId="urn:microsoft.com/office/officeart/2019/1/layout/PeoplePortraitsList"/>
    <dgm:cxn modelId="{8B410EAE-BFFA-4BD7-B4BA-16AABEF1EAA9}" type="presParOf" srcId="{34A89649-B4A9-4A6F-8793-5A3DB37DDDA6}" destId="{7D166BBB-55AF-452C-B9A0-94A1EE55FF4F}" srcOrd="5" destOrd="0" presId="urn:microsoft.com/office/officeart/2019/1/layout/PeoplePortraitsList"/>
    <dgm:cxn modelId="{02A3AE73-815E-459E-B530-44D4C95EF771}" type="presParOf" srcId="{34A89649-B4A9-4A6F-8793-5A3DB37DDDA6}" destId="{860D3358-284A-4827-88CC-2F74FF5A1E56}" srcOrd="6" destOrd="0" presId="urn:microsoft.com/office/officeart/2019/1/layout/PeoplePortraitsList"/>
    <dgm:cxn modelId="{6C30D5CD-53EE-463E-B6E2-B237F041E4C3}" type="presParOf" srcId="{BF30E86D-EAFC-44CE-B56C-D7C5EC7742F3}" destId="{0D4A0804-490F-47AA-B7FA-08C890B0D841}" srcOrd="1" destOrd="0" presId="urn:microsoft.com/office/officeart/2019/1/layout/PeoplePortraitsList"/>
    <dgm:cxn modelId="{E4C40201-6BC4-420D-A8E7-A3465911B5D7}" type="presParOf" srcId="{BF30E86D-EAFC-44CE-B56C-D7C5EC7742F3}" destId="{E40BB94D-AE1C-4F05-8AA5-E9FA9A8CCCDE}" srcOrd="2" destOrd="0" presId="urn:microsoft.com/office/officeart/2019/1/layout/PeoplePortraitsList"/>
    <dgm:cxn modelId="{DF091FE9-5356-4A17-932D-C2EAD2530E8C}" type="presParOf" srcId="{E40BB94D-AE1C-4F05-8AA5-E9FA9A8CCCDE}" destId="{1BC7C3C6-BE78-4F0A-9E69-54742F1AA0F3}" srcOrd="0" destOrd="0" presId="urn:microsoft.com/office/officeart/2019/1/layout/PeoplePortraitsList"/>
    <dgm:cxn modelId="{43A6DAE1-8229-474F-B737-E5233B5044F7}" type="presParOf" srcId="{E40BB94D-AE1C-4F05-8AA5-E9FA9A8CCCDE}" destId="{25238F18-07B8-41D8-8BD9-9F8514E8F9C4}" srcOrd="1" destOrd="0" presId="urn:microsoft.com/office/officeart/2019/1/layout/PeoplePortraitsList"/>
    <dgm:cxn modelId="{811B328F-D513-4A25-BB09-9EDD8689ED34}" type="presParOf" srcId="{E40BB94D-AE1C-4F05-8AA5-E9FA9A8CCCDE}" destId="{6FFE343B-847F-4D3F-A2F9-B95E826EC656}" srcOrd="2" destOrd="0" presId="urn:microsoft.com/office/officeart/2019/1/layout/PeoplePortraitsList"/>
    <dgm:cxn modelId="{B86088D4-B825-4152-895F-72CD7428D68F}" type="presParOf" srcId="{E40BB94D-AE1C-4F05-8AA5-E9FA9A8CCCDE}" destId="{866F95BB-E9D9-40E2-AB9F-99D5F69BA82A}" srcOrd="3" destOrd="0" presId="urn:microsoft.com/office/officeart/2019/1/layout/PeoplePortraitsList"/>
    <dgm:cxn modelId="{9DF4ADBA-E8BF-45F3-B4C1-57BC4E46838A}" type="presParOf" srcId="{E40BB94D-AE1C-4F05-8AA5-E9FA9A8CCCDE}" destId="{B22197FE-7BF1-485D-9B2D-0AD12CF41435}" srcOrd="4" destOrd="0" presId="urn:microsoft.com/office/officeart/2019/1/layout/PeoplePortraitsList"/>
    <dgm:cxn modelId="{AE599A69-85C5-4380-827C-D751478A667D}" type="presParOf" srcId="{E40BB94D-AE1C-4F05-8AA5-E9FA9A8CCCDE}" destId="{1223E777-77CB-4A9A-BF21-12B513842696}" srcOrd="5" destOrd="0" presId="urn:microsoft.com/office/officeart/2019/1/layout/PeoplePortraitsList"/>
    <dgm:cxn modelId="{F8E06700-DE35-4D59-8FE6-04C15FF36365}" type="presParOf" srcId="{E40BB94D-AE1C-4F05-8AA5-E9FA9A8CCCDE}" destId="{48A93FE3-F550-4840-B560-2DB8553BED7D}" srcOrd="6" destOrd="0" presId="urn:microsoft.com/office/officeart/2019/1/layout/PeoplePortraitsList"/>
    <dgm:cxn modelId="{B3BC6484-B724-49D7-B0A5-B96774D6C5A7}" type="presParOf" srcId="{BF30E86D-EAFC-44CE-B56C-D7C5EC7742F3}" destId="{DCDF700C-8587-4AD0-95CF-A8CEBB3AD30B}" srcOrd="3" destOrd="0" presId="urn:microsoft.com/office/officeart/2019/1/layout/PeoplePortraitsList"/>
    <dgm:cxn modelId="{123A582B-C4F8-4519-967F-856EBB9F6F06}" type="presParOf" srcId="{BF30E86D-EAFC-44CE-B56C-D7C5EC7742F3}" destId="{D5C9CF54-A3DB-4262-A188-C006BBF08A29}" srcOrd="4" destOrd="0" presId="urn:microsoft.com/office/officeart/2019/1/layout/PeoplePortraitsList"/>
    <dgm:cxn modelId="{0A329E61-D0BD-4638-AFBB-ECC1E1BB2FE5}" type="presParOf" srcId="{D5C9CF54-A3DB-4262-A188-C006BBF08A29}" destId="{EB21A753-DAF6-4914-9F97-D017DE4534D0}" srcOrd="0" destOrd="0" presId="urn:microsoft.com/office/officeart/2019/1/layout/PeoplePortraitsList"/>
    <dgm:cxn modelId="{4E8CFC80-611A-4174-A442-0AFBB471F58A}" type="presParOf" srcId="{D5C9CF54-A3DB-4262-A188-C006BBF08A29}" destId="{418E44D8-60E4-4008-9F09-1A652C62E8A6}" srcOrd="1" destOrd="0" presId="urn:microsoft.com/office/officeart/2019/1/layout/PeoplePortraitsList"/>
    <dgm:cxn modelId="{D991B0D3-565F-44D9-A83F-197781E114D0}" type="presParOf" srcId="{D5C9CF54-A3DB-4262-A188-C006BBF08A29}" destId="{51349271-76B0-4CC0-A678-325A9A4D3475}" srcOrd="2" destOrd="0" presId="urn:microsoft.com/office/officeart/2019/1/layout/PeoplePortraitsList"/>
    <dgm:cxn modelId="{7FC54EBB-A416-48DA-AADE-209AE477B46E}" type="presParOf" srcId="{D5C9CF54-A3DB-4262-A188-C006BBF08A29}" destId="{9B5C14B8-8D61-4009-9F8C-194486F530FA}" srcOrd="3" destOrd="0" presId="urn:microsoft.com/office/officeart/2019/1/layout/PeoplePortraitsList"/>
    <dgm:cxn modelId="{2DCC0C79-D17C-4625-A51E-8C6146272B0A}" type="presParOf" srcId="{D5C9CF54-A3DB-4262-A188-C006BBF08A29}" destId="{7C23080D-6185-431F-BAF8-5277AA3C0E29}" srcOrd="4" destOrd="0" presId="urn:microsoft.com/office/officeart/2019/1/layout/PeoplePortraitsList"/>
    <dgm:cxn modelId="{A2D210FF-C687-4AED-82B0-395AAD28B698}" type="presParOf" srcId="{D5C9CF54-A3DB-4262-A188-C006BBF08A29}" destId="{EE420F84-477D-4635-BEF8-66426E9A259D}" srcOrd="5" destOrd="0" presId="urn:microsoft.com/office/officeart/2019/1/layout/PeoplePortraitsList"/>
    <dgm:cxn modelId="{948ADD0E-8022-4129-AB57-AF1F16DEEC20}" type="presParOf" srcId="{D5C9CF54-A3DB-4262-A188-C006BBF08A29}" destId="{DB61A93F-5AE0-4A97-AFE4-E1EA7F61D044}" srcOrd="6" destOrd="0" presId="urn:microsoft.com/office/officeart/2019/1/layout/PeoplePortraitsList"/>
    <dgm:cxn modelId="{B37D38BA-04F9-4FDE-90E3-13C84B9D3351}" type="presParOf" srcId="{BF30E86D-EAFC-44CE-B56C-D7C5EC7742F3}" destId="{75D7FAE6-857D-40F6-B564-3F282FD27B77}" srcOrd="5" destOrd="0" presId="urn:microsoft.com/office/officeart/2019/1/layout/PeoplePortraitsList"/>
    <dgm:cxn modelId="{C9461069-5B02-4E7D-89BF-60D89C5520D1}" type="presParOf" srcId="{BF30E86D-EAFC-44CE-B56C-D7C5EC7742F3}" destId="{F836F72C-94C1-41ED-BA62-813057647F9C}" srcOrd="6" destOrd="0" presId="urn:microsoft.com/office/officeart/2019/1/layout/PeoplePortraitsList"/>
    <dgm:cxn modelId="{074A72EB-DB29-40AB-9670-D77CF64F72EE}" type="presParOf" srcId="{F836F72C-94C1-41ED-BA62-813057647F9C}" destId="{8D7BA638-A338-4090-BADA-C1ECE7868394}" srcOrd="0" destOrd="0" presId="urn:microsoft.com/office/officeart/2019/1/layout/PeoplePortraitsList"/>
    <dgm:cxn modelId="{ACF70A6D-0F45-437B-9C70-8A65D4111C5E}" type="presParOf" srcId="{F836F72C-94C1-41ED-BA62-813057647F9C}" destId="{04A8E640-7EB5-4EF2-8C83-19A3E5328324}" srcOrd="1" destOrd="0" presId="urn:microsoft.com/office/officeart/2019/1/layout/PeoplePortraitsList"/>
    <dgm:cxn modelId="{207CB733-8608-4FD4-8942-AEF56B8AD050}" type="presParOf" srcId="{F836F72C-94C1-41ED-BA62-813057647F9C}" destId="{278B038A-7223-4C22-98FA-84D16AB2359F}" srcOrd="2" destOrd="0" presId="urn:microsoft.com/office/officeart/2019/1/layout/PeoplePortraitsList"/>
    <dgm:cxn modelId="{ABBDB8AD-1D60-4A5E-A05E-58E73FB4EE6D}" type="presParOf" srcId="{F836F72C-94C1-41ED-BA62-813057647F9C}" destId="{79C5F495-3DD9-41C8-99AE-150A333447D0}" srcOrd="3" destOrd="0" presId="urn:microsoft.com/office/officeart/2019/1/layout/PeoplePortraitsList"/>
    <dgm:cxn modelId="{4C2F2B28-9C3F-433B-AB15-CE2605DCD325}" type="presParOf" srcId="{F836F72C-94C1-41ED-BA62-813057647F9C}" destId="{0D329E5F-B8D6-4027-B396-6AF7DD7D0537}" srcOrd="4" destOrd="0" presId="urn:microsoft.com/office/officeart/2019/1/layout/PeoplePortraitsList"/>
    <dgm:cxn modelId="{A3CD0915-11F1-4C29-91BA-EF724E1525A8}" type="presParOf" srcId="{F836F72C-94C1-41ED-BA62-813057647F9C}" destId="{5A7600AF-A34B-4D03-B3D6-B3C760AE8E06}" srcOrd="5" destOrd="0" presId="urn:microsoft.com/office/officeart/2019/1/layout/PeoplePortraitsList"/>
    <dgm:cxn modelId="{82E4B52A-F0D2-438B-8CA3-5A6EB2771E78}" type="presParOf" srcId="{F836F72C-94C1-41ED-BA62-813057647F9C}" destId="{F9799C58-A628-4E75-9DAC-6616D2E34649}" srcOrd="6" destOrd="0" presId="urn:microsoft.com/office/officeart/2019/1/layout/PeoplePortraits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73D5B-7ADA-4F8B-AD34-0BE114905A44}">
      <dsp:nvSpPr>
        <dsp:cNvPr id="0" name=""/>
        <dsp:cNvSpPr/>
      </dsp:nvSpPr>
      <dsp:spPr>
        <a:xfrm>
          <a:off x="352956" y="554446"/>
          <a:ext cx="2281886" cy="228188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AF16A-4FD0-49F4-8593-32E9A31A4FF7}">
      <dsp:nvSpPr>
        <dsp:cNvPr id="0" name=""/>
        <dsp:cNvSpPr/>
      </dsp:nvSpPr>
      <dsp:spPr>
        <a:xfrm>
          <a:off x="299617" y="2950789"/>
          <a:ext cx="2388563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2800" b="0" kern="1200" dirty="0">
              <a:solidFill>
                <a:schemeClr val="tx1"/>
              </a:solidFill>
            </a:rPr>
            <a:t>Mr. Underdown</a:t>
          </a:r>
          <a:br>
            <a:rPr lang="en-US" sz="1600" kern="1200" dirty="0">
              <a:solidFill>
                <a:sysClr val="windowText" lastClr="000000"/>
              </a:solidFill>
            </a:rPr>
          </a:br>
          <a:endParaRPr lang="en-US" sz="1600" b="0" kern="1200" dirty="0">
            <a:solidFill>
              <a:schemeClr val="tx1"/>
            </a:solidFill>
            <a:latin typeface="+mn-lt"/>
          </a:endParaRPr>
        </a:p>
      </dsp:txBody>
      <dsp:txXfrm>
        <a:off x="299617" y="2950789"/>
        <a:ext cx="2388563" cy="487349"/>
      </dsp:txXfrm>
    </dsp:sp>
    <dsp:sp modelId="{7D166BBB-55AF-452C-B9A0-94A1EE55FF4F}">
      <dsp:nvSpPr>
        <dsp:cNvPr id="0" name=""/>
        <dsp:cNvSpPr/>
      </dsp:nvSpPr>
      <dsp:spPr>
        <a:xfrm>
          <a:off x="299617" y="3416310"/>
          <a:ext cx="2388563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38F18-07B8-41D8-8BD9-9F8514E8F9C4}">
      <dsp:nvSpPr>
        <dsp:cNvPr id="0" name=""/>
        <dsp:cNvSpPr/>
      </dsp:nvSpPr>
      <dsp:spPr>
        <a:xfrm>
          <a:off x="3159518" y="554446"/>
          <a:ext cx="2281886" cy="228188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F95BB-E9D9-40E2-AB9F-99D5F69BA82A}">
      <dsp:nvSpPr>
        <dsp:cNvPr id="0" name=""/>
        <dsp:cNvSpPr/>
      </dsp:nvSpPr>
      <dsp:spPr>
        <a:xfrm>
          <a:off x="3106180" y="2950789"/>
          <a:ext cx="2388563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2800" b="0" kern="1200" dirty="0">
              <a:solidFill>
                <a:schemeClr val="tx1"/>
              </a:solidFill>
            </a:rPr>
            <a:t>Miss Roughton</a:t>
          </a:r>
          <a:endParaRPr lang="en-US" sz="1600" b="0" kern="1200" dirty="0">
            <a:solidFill>
              <a:schemeClr val="tx1"/>
            </a:solidFill>
            <a:latin typeface="+mn-lt"/>
          </a:endParaRPr>
        </a:p>
      </dsp:txBody>
      <dsp:txXfrm>
        <a:off x="3106180" y="2950789"/>
        <a:ext cx="2388563" cy="487349"/>
      </dsp:txXfrm>
    </dsp:sp>
    <dsp:sp modelId="{1223E777-77CB-4A9A-BF21-12B513842696}">
      <dsp:nvSpPr>
        <dsp:cNvPr id="0" name=""/>
        <dsp:cNvSpPr/>
      </dsp:nvSpPr>
      <dsp:spPr>
        <a:xfrm>
          <a:off x="3106180" y="3416310"/>
          <a:ext cx="2388563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44D8-60E4-4008-9F09-1A652C62E8A6}">
      <dsp:nvSpPr>
        <dsp:cNvPr id="0" name=""/>
        <dsp:cNvSpPr/>
      </dsp:nvSpPr>
      <dsp:spPr>
        <a:xfrm>
          <a:off x="5966081" y="554446"/>
          <a:ext cx="2281886" cy="228188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14000" r="-14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C14B8-8D61-4009-9F8C-194486F530FA}">
      <dsp:nvSpPr>
        <dsp:cNvPr id="0" name=""/>
        <dsp:cNvSpPr/>
      </dsp:nvSpPr>
      <dsp:spPr>
        <a:xfrm>
          <a:off x="5912742" y="2950789"/>
          <a:ext cx="2388563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2800" b="0" kern="1200" dirty="0">
              <a:solidFill>
                <a:schemeClr val="tx1"/>
              </a:solidFill>
            </a:rPr>
            <a:t>Mystery Judge</a:t>
          </a:r>
          <a:br>
            <a:rPr lang="en-US" sz="1600" kern="1200" dirty="0">
              <a:solidFill>
                <a:schemeClr val="tx1"/>
              </a:solidFill>
            </a:rPr>
          </a:br>
          <a:endParaRPr lang="en-US" sz="1600" b="0" kern="1200" dirty="0">
            <a:solidFill>
              <a:schemeClr val="tx1"/>
            </a:solidFill>
            <a:latin typeface="+mn-lt"/>
          </a:endParaRPr>
        </a:p>
      </dsp:txBody>
      <dsp:txXfrm>
        <a:off x="5912742" y="2950789"/>
        <a:ext cx="2388563" cy="487349"/>
      </dsp:txXfrm>
    </dsp:sp>
    <dsp:sp modelId="{EE420F84-477D-4635-BEF8-66426E9A259D}">
      <dsp:nvSpPr>
        <dsp:cNvPr id="0" name=""/>
        <dsp:cNvSpPr/>
      </dsp:nvSpPr>
      <dsp:spPr>
        <a:xfrm>
          <a:off x="6249554" y="2539275"/>
          <a:ext cx="2388563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8E640-7EB5-4EF2-8C83-19A3E5328324}">
      <dsp:nvSpPr>
        <dsp:cNvPr id="0" name=""/>
        <dsp:cNvSpPr/>
      </dsp:nvSpPr>
      <dsp:spPr>
        <a:xfrm>
          <a:off x="8772644" y="554446"/>
          <a:ext cx="2281886" cy="228188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14000" r="-14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5F495-3DD9-41C8-99AE-150A333447D0}">
      <dsp:nvSpPr>
        <dsp:cNvPr id="0" name=""/>
        <dsp:cNvSpPr/>
      </dsp:nvSpPr>
      <dsp:spPr>
        <a:xfrm>
          <a:off x="8719305" y="2950789"/>
          <a:ext cx="2388563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2800" b="0" kern="1200" dirty="0">
              <a:solidFill>
                <a:schemeClr val="tx1"/>
              </a:solidFill>
            </a:rPr>
            <a:t>Mystery Judge</a:t>
          </a:r>
          <a:br>
            <a:rPr lang="en-US" sz="1600" kern="1200" dirty="0">
              <a:solidFill>
                <a:schemeClr val="tx1"/>
              </a:solidFill>
            </a:rPr>
          </a:br>
          <a:endParaRPr lang="en-US" sz="1600" b="0" kern="1200" dirty="0">
            <a:solidFill>
              <a:schemeClr val="tx1"/>
            </a:solidFill>
            <a:latin typeface="+mn-lt"/>
          </a:endParaRPr>
        </a:p>
      </dsp:txBody>
      <dsp:txXfrm>
        <a:off x="8719305" y="2950789"/>
        <a:ext cx="2388563" cy="487349"/>
      </dsp:txXfrm>
    </dsp:sp>
    <dsp:sp modelId="{5A7600AF-A34B-4D03-B3D6-B3C760AE8E06}">
      <dsp:nvSpPr>
        <dsp:cNvPr id="0" name=""/>
        <dsp:cNvSpPr/>
      </dsp:nvSpPr>
      <dsp:spPr>
        <a:xfrm>
          <a:off x="8762753" y="3372768"/>
          <a:ext cx="2388563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9/1/layout/PeoplePortraitsList">
  <dgm:title val="People Portrait List"/>
  <dgm:desc val="People Portrait List"/>
  <dgm:catLst>
    <dgm:cat type="list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/>
      <dgm:constr type="w" for="ch" forName="compNode" refType="h" refFor="ch" refForName="compNode" fact="0.55"/>
      <dgm:constr type="w" for="ch" forName="sibTrans" refType="w" refFor="ch" refForName="compNode" fact="0.175"/>
      <dgm:constr type="primFontSz" for="des" forName="nameTx" val="18"/>
      <dgm:constr type="primFontSz" for="des" forName="desTx" refType="primFontSz" refFor="des" refForName="nameTx" op="lte" fact="0.75"/>
      <dgm:constr type="h" for="des" forName="topSpace" op="equ"/>
      <dgm:constr type="h" for="des" forName="compNode" op="equ"/>
      <dgm:constr type="h" for="des" forName="photoElip" op="equ"/>
      <dgm:constr type="w" for="des" forName="photoElip" op="equ"/>
      <dgm:constr type="l" for="des" forName="photoElip" op="equ"/>
      <dgm:constr type="h" for="des" forName="iconSpace" op="equ"/>
      <dgm:constr type="h" for="des" forName="nameTx" op="equ"/>
      <dgm:constr type="h" for="des" forName="txSpace" op="equ"/>
      <dgm:constr type="h" for="des" forName="desTx" op="equ"/>
      <dgm:constr type="h" for="des" forName="bottSpace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topSpace" refType="w"/>
          <dgm:constr type="h" for="ch" forName="topSpace" refType="h" fact="0.187"/>
          <dgm:constr type="l" for="ch" forName="topSpace"/>
          <dgm:constr type="w" for="ch" forName="photoElip" refType="h" refFor="ch" refForName="photoElip"/>
          <dgm:constr type="h" for="ch" forName="photoElip" val="46.775"/>
          <dgm:constr type="t" for="ch" forName="photoElip" refType="b" refFor="ch" refForName="topSpace"/>
          <dgm:constr type="ctrX" for="ch" forName="photoElip" refType="w" fact="0.5"/>
          <dgm:constr type="w" for="ch" forName="iconSpace" refType="w"/>
          <dgm:constr type="h" for="ch" forName="iconSpace" refType="h" fact="0.075"/>
          <dgm:constr type="l" for="ch" forName="iconSpace"/>
          <dgm:constr type="t" for="ch" forName="iconSpace" refType="b" refFor="ch" refForName="photoElip"/>
          <dgm:constr type="w" for="ch" forName="nameTx" refType="w"/>
          <dgm:constr type="h" for="ch" forName="nameTx" refType="h" fact="0.112"/>
          <dgm:constr type="l" for="ch" forName="nameTx"/>
          <dgm:constr type="t" for="ch" forName="nameTx" refType="b" refFor="ch" refForName="iconSpace"/>
          <dgm:constr type="h" for="ch" forName="txSpace" refType="h" fact="0.015"/>
          <dgm:constr type="w" for="ch" forName="txSpace" refType="w"/>
          <dgm:constr type="l" for="ch" forName="txSpace"/>
          <dgm:constr type="t" for="ch" forName="txSpace" refType="b" refFor="ch" refForName="nameTx"/>
          <dgm:constr type="w" for="ch" forName="desTx" refType="w"/>
          <dgm:constr type="l" for="ch" forName="desTx"/>
          <dgm:constr type="h" for="ch" forName="desTx" refType="h" fact="0.13875"/>
          <dgm:constr type="t" for="ch" forName="desTx" refType="b" refFor="ch" refForName="txSpace"/>
          <dgm:constr type="w" for="ch" forName="bottSpace" refType="w"/>
          <dgm:constr type="h" for="ch" forName="bottSpace" refType="h" fact="0.067"/>
          <dgm:constr type="l" for="ch" forName="bottSpace"/>
          <dgm:constr type="t" for="ch" forName="bottSpace" refType="b" refFor="ch" refForName="desTx"/>
        </dgm:constrLst>
        <dgm:ruleLst>
          <dgm:rule type="h" val="INF" fact="NaN" max="NaN"/>
        </dgm:ruleLst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hotoElip" styleLbl="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nameTx" styleLbl="revTx">
          <dgm:varLst>
            <dgm:chMax val="0"/>
            <dgm:chPref val="0"/>
          </dgm:varLst>
          <dgm:alg type="tx">
            <dgm:param type="txAnchorVert" val="t"/>
            <dgm:param type="txAnchorHorzCh" val="ct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HorzCh" val="ct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13"/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13" fact="NaN" max="NaN"/>
            <dgm:rule type="h" val="INF" fact="NaN" max="NaN"/>
          </dgm:ruleLst>
        </dgm:layoutNode>
        <dgm:layoutNode name="bott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 algn="ctr">
          <a:lnSpc>
            <a:spcPct val="100000"/>
          </a:lnSpc>
          <a:defRPr b="1" spc="20">
            <a:latin typeface="+mj-lt"/>
          </a:defRPr>
        </a:lvl1pPr>
        <a:lvl2pPr algn="ctr">
          <a:lnSpc>
            <a:spcPct val="100000"/>
          </a:lnSpc>
          <a:defRPr>
            <a:latin typeface="+mj-lt"/>
          </a:defRPr>
        </a:lvl2pPr>
        <a:lvl3pPr algn="ctr">
          <a:buNone/>
          <a:defRPr i="1">
            <a:latin typeface="+mj-lt"/>
          </a:defRPr>
        </a:lvl3pPr>
        <a:lvl4pPr algn="ctr">
          <a:buNone/>
          <a:defRPr i="1">
            <a:latin typeface="+mj-lt"/>
          </a:defRPr>
        </a:lvl4pPr>
        <a:lvl5pPr algn="ctr">
          <a:buNone/>
          <a:defRPr i="1">
            <a:latin typeface="+mj-lt"/>
          </a:defRPr>
        </a:lvl5pPr>
        <a:lvl6pPr algn="ctr">
          <a:buNone/>
          <a:defRPr i="1">
            <a:latin typeface="+mj-lt"/>
          </a:defRPr>
        </a:lvl6pPr>
        <a:lvl7pPr algn="ctr">
          <a:buNone/>
          <a:defRPr i="1">
            <a:latin typeface="+mj-lt"/>
          </a:defRPr>
        </a:lvl7pPr>
        <a:lvl8pPr algn="ctr">
          <a:buNone/>
          <a:defRPr i="1">
            <a:latin typeface="+mj-lt"/>
          </a:defRPr>
        </a:lvl8pPr>
        <a:lvl9pPr algn="ctr">
          <a:buNone/>
          <a:defRPr i="1">
            <a:latin typeface="+mj-lt"/>
          </a:defRPr>
        </a:lvl9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B13DD-DD5C-4D7B-A7B2-0D291A4458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99B4A-D4B6-41DC-B4BA-A16F4A7EAB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DD508-762E-4A56-8057-6F3E893FE061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662FF-2BD0-42CC-81E0-E211BE360A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7ECB1-26BD-4C91-A134-EC6F2CC72C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FE5E4-E7AD-46D7-82A6-8E6D0CE600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17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9CD52-EA80-42E8-964B-0DC3907FFC08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F5DD2-187C-450F-BB87-F62B9ADB0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3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51742-F350-4E0A-882E-44E34E005EF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7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51742-F350-4E0A-882E-44E34E005EF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7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51742-F350-4E0A-882E-44E34E005EF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2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51742-F350-4E0A-882E-44E34E005EF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51742-F350-4E0A-882E-44E34E005EF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89AF31C-6D63-451B-BE35-F1CE5A8D37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5702" y="503497"/>
            <a:ext cx="4223000" cy="3845891"/>
          </a:xfrm>
        </p:spPr>
        <p:txBody>
          <a:bodyPr/>
          <a:lstStyle>
            <a:lvl1pPr>
              <a:defRPr sz="6000" b="1" spc="1500" baseline="0"/>
            </a:lvl1pPr>
          </a:lstStyle>
          <a:p>
            <a:pPr algn="l"/>
            <a:r>
              <a:rPr lang="en-US" dirty="0"/>
              <a:t>CLICK TO ADD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D4FF1DD-E23B-4744-B517-0FC5587EC8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702" y="4441463"/>
            <a:ext cx="4223000" cy="1781123"/>
          </a:xfrm>
        </p:spPr>
        <p:txBody>
          <a:bodyPr/>
          <a:lstStyle>
            <a:lvl1pPr marL="0">
              <a:buNone/>
              <a:defRPr sz="2400" spc="400" baseline="0"/>
            </a:lvl1pPr>
          </a:lstStyle>
          <a:p>
            <a:pPr algn="l"/>
            <a:r>
              <a:rPr lang="en-US" dirty="0"/>
              <a:t>CLICK TO ADD SUBTITLE</a:t>
            </a: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0E905E14-E19A-49A4-95B0-A4334F09D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58925" y="819560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F99F5C16-D21E-4159-9011-D83D62945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58925" y="819560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98" name="Picture Placeholder 197">
            <a:extLst>
              <a:ext uri="{FF2B5EF4-FFF2-40B4-BE49-F238E27FC236}">
                <a16:creationId xmlns:a16="http://schemas.microsoft.com/office/drawing/2014/main" id="{F9D3FB22-FF74-4855-A816-8D13507F1A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67894" y="587120"/>
            <a:ext cx="5290998" cy="5290998"/>
          </a:xfrm>
          <a:custGeom>
            <a:avLst/>
            <a:gdLst>
              <a:gd name="connsiteX0" fmla="*/ 2645499 w 5290998"/>
              <a:gd name="connsiteY0" fmla="*/ 0 h 5290998"/>
              <a:gd name="connsiteX1" fmla="*/ 5290998 w 5290998"/>
              <a:gd name="connsiteY1" fmla="*/ 2645499 h 5290998"/>
              <a:gd name="connsiteX2" fmla="*/ 2645499 w 5290998"/>
              <a:gd name="connsiteY2" fmla="*/ 5290998 h 5290998"/>
              <a:gd name="connsiteX3" fmla="*/ 0 w 5290998"/>
              <a:gd name="connsiteY3" fmla="*/ 2645499 h 5290998"/>
              <a:gd name="connsiteX4" fmla="*/ 2645499 w 5290998"/>
              <a:gd name="connsiteY4" fmla="*/ 0 h 529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grpSp>
        <p:nvGrpSpPr>
          <p:cNvPr id="7" name="Graphic 190">
            <a:extLst>
              <a:ext uri="{FF2B5EF4-FFF2-40B4-BE49-F238E27FC236}">
                <a16:creationId xmlns:a16="http://schemas.microsoft.com/office/drawing/2014/main" id="{17EAC1B1-556C-4228-8079-3D901DC59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58702" y="964250"/>
            <a:ext cx="1591731" cy="537747"/>
            <a:chOff x="2504802" y="1755501"/>
            <a:chExt cx="1591731" cy="537747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0A0FE21-F756-4726-9EC7-46DFECEEA9C4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058B96D-C47B-4B24-BDCB-76960C6093C2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7058F75D-7E47-484C-A8EE-22228068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594816" y="4332008"/>
            <a:ext cx="1861481" cy="1861499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1AC0594-B604-4B5F-8735-5032813BC0BE}"/>
                </a:ext>
              </a:extLst>
            </p:cNvPr>
            <p:cNvSpPr/>
            <p:nvPr/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C76D1BD-7300-4354-BCA3-07E1D3ED20C7}"/>
                </a:ext>
              </a:extLst>
            </p:cNvPr>
            <p:cNvSpPr/>
            <p:nvPr/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9F6A88-7F99-4DBB-95B6-90D13BF6D6DA}"/>
                </a:ext>
              </a:extLst>
            </p:cNvPr>
            <p:cNvSpPr/>
            <p:nvPr/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50E3B4-971A-4855-9C0F-87C90BD703A8}"/>
                </a:ext>
              </a:extLst>
            </p:cNvPr>
            <p:cNvSpPr/>
            <p:nvPr/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DF73B02-8ED1-493F-BD6A-3884CA50ED50}"/>
                </a:ext>
              </a:extLst>
            </p:cNvPr>
            <p:cNvSpPr/>
            <p:nvPr/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C8712CC-BAA8-4123-A8AB-B659FFA7B464}"/>
                </a:ext>
              </a:extLst>
            </p:cNvPr>
            <p:cNvSpPr/>
            <p:nvPr/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DF71CDC-593D-45ED-A324-B6288F88EFCD}"/>
                </a:ext>
              </a:extLst>
            </p:cNvPr>
            <p:cNvSpPr/>
            <p:nvPr/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A641C0-F983-4E9C-89A5-4E177BC394FB}"/>
                </a:ext>
              </a:extLst>
            </p:cNvPr>
            <p:cNvSpPr/>
            <p:nvPr/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770500E-AF98-4D78-A6FE-9B24BFC8BCCF}"/>
                </a:ext>
              </a:extLst>
            </p:cNvPr>
            <p:cNvSpPr/>
            <p:nvPr/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2C4091D-60DA-42BB-989C-B9ADE5525C55}"/>
                </a:ext>
              </a:extLst>
            </p:cNvPr>
            <p:cNvSpPr/>
            <p:nvPr/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68590E5-C6C5-44A5-9C28-E0516B919B26}"/>
                </a:ext>
              </a:extLst>
            </p:cNvPr>
            <p:cNvSpPr/>
            <p:nvPr/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7AA5261-59D2-4ED0-A2DA-395652A5C70D}"/>
                </a:ext>
              </a:extLst>
            </p:cNvPr>
            <p:cNvSpPr/>
            <p:nvPr/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9FFE92-A04B-4BE2-A938-B2675AE1E4A9}"/>
                </a:ext>
              </a:extLst>
            </p:cNvPr>
            <p:cNvSpPr/>
            <p:nvPr/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A2D6B82-69E6-428B-BF32-6ABF1DCBF39E}"/>
                </a:ext>
              </a:extLst>
            </p:cNvPr>
            <p:cNvSpPr/>
            <p:nvPr/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2391CDF-0046-492E-9224-705121E92BA6}"/>
                </a:ext>
              </a:extLst>
            </p:cNvPr>
            <p:cNvSpPr/>
            <p:nvPr/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661FF79-5959-476B-8D56-5137DD91153A}"/>
                </a:ext>
              </a:extLst>
            </p:cNvPr>
            <p:cNvSpPr/>
            <p:nvPr/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D68B4F-AD2D-48FC-A01D-0589F0B15BC9}"/>
                </a:ext>
              </a:extLst>
            </p:cNvPr>
            <p:cNvSpPr/>
            <p:nvPr/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CE2168C-1A33-414B-B7F0-9188533278AD}"/>
                </a:ext>
              </a:extLst>
            </p:cNvPr>
            <p:cNvSpPr/>
            <p:nvPr/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0A0A7DC-BC4D-4658-905C-14DBA34206DD}"/>
                </a:ext>
              </a:extLst>
            </p:cNvPr>
            <p:cNvSpPr/>
            <p:nvPr/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9A197B0-B38E-4006-AE4C-5E1AFEE64B64}"/>
                </a:ext>
              </a:extLst>
            </p:cNvPr>
            <p:cNvSpPr/>
            <p:nvPr/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11798F5-39E5-4F5D-A832-451D9B45AA39}"/>
                </a:ext>
              </a:extLst>
            </p:cNvPr>
            <p:cNvSpPr/>
            <p:nvPr/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9E60DA4-B7B2-4142-8B10-8414CFC3E4EE}"/>
                </a:ext>
              </a:extLst>
            </p:cNvPr>
            <p:cNvSpPr/>
            <p:nvPr/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D4CCCD2-6559-45FB-B74C-7DD51F558905}"/>
                </a:ext>
              </a:extLst>
            </p:cNvPr>
            <p:cNvSpPr/>
            <p:nvPr/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DC2BEF-F322-4173-A403-106EED2F9773}"/>
                </a:ext>
              </a:extLst>
            </p:cNvPr>
            <p:cNvSpPr/>
            <p:nvPr/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611933B-49E7-46D2-88DB-CC46B84EA0BB}"/>
                </a:ext>
              </a:extLst>
            </p:cNvPr>
            <p:cNvSpPr/>
            <p:nvPr/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26A659F-FEA4-4E9C-B74E-996BEF9BAF23}"/>
                </a:ext>
              </a:extLst>
            </p:cNvPr>
            <p:cNvSpPr/>
            <p:nvPr/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7E01FF-EBD3-4B8F-9D28-2BEF788A1ECA}"/>
                </a:ext>
              </a:extLst>
            </p:cNvPr>
            <p:cNvSpPr/>
            <p:nvPr/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FCADC36-D67A-4261-A9F3-C82E3F961AB5}"/>
                </a:ext>
              </a:extLst>
            </p:cNvPr>
            <p:cNvSpPr/>
            <p:nvPr/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BDB8408-0CFF-4820-9C69-EB049E017A8E}"/>
                </a:ext>
              </a:extLst>
            </p:cNvPr>
            <p:cNvSpPr/>
            <p:nvPr/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80B22E1-999D-4EAE-8A3A-FB51E4D601FF}"/>
                </a:ext>
              </a:extLst>
            </p:cNvPr>
            <p:cNvSpPr/>
            <p:nvPr/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472FB3F-9113-40FB-B184-A41C3CDC8FAD}"/>
                </a:ext>
              </a:extLst>
            </p:cNvPr>
            <p:cNvSpPr/>
            <p:nvPr/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A10ABE-BF04-45F7-8D84-7BBE9A34DC44}"/>
                </a:ext>
              </a:extLst>
            </p:cNvPr>
            <p:cNvSpPr/>
            <p:nvPr/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B6CE03A-283C-4DDA-A450-BFD1FD41963B}"/>
                </a:ext>
              </a:extLst>
            </p:cNvPr>
            <p:cNvSpPr/>
            <p:nvPr/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8E8007A-8733-4C6C-B1FD-8DF1A6C1AF23}"/>
                </a:ext>
              </a:extLst>
            </p:cNvPr>
            <p:cNvSpPr/>
            <p:nvPr/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57FD03-B434-4A33-AE85-95F31E63AE51}"/>
                </a:ext>
              </a:extLst>
            </p:cNvPr>
            <p:cNvSpPr/>
            <p:nvPr/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121A789-B48C-49DD-98FB-879911D2BA08}"/>
                </a:ext>
              </a:extLst>
            </p:cNvPr>
            <p:cNvSpPr/>
            <p:nvPr/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073C7CF-979E-4BEC-983D-3D8BBB37DF19}"/>
                </a:ext>
              </a:extLst>
            </p:cNvPr>
            <p:cNvSpPr/>
            <p:nvPr/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AD34EE0-D604-4366-86AC-0A827066E845}"/>
                </a:ext>
              </a:extLst>
            </p:cNvPr>
            <p:cNvSpPr/>
            <p:nvPr/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5F29D7-9277-414F-9BAD-29BFF7336A51}"/>
                </a:ext>
              </a:extLst>
            </p:cNvPr>
            <p:cNvSpPr/>
            <p:nvPr/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A64418C-82A1-496D-B6FE-52CD0CD6CF1F}"/>
                </a:ext>
              </a:extLst>
            </p:cNvPr>
            <p:cNvSpPr/>
            <p:nvPr/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D8AB15-4DC2-4740-946A-935B5528A6AA}"/>
                </a:ext>
              </a:extLst>
            </p:cNvPr>
            <p:cNvSpPr/>
            <p:nvPr/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000FEC-BF88-43AA-991B-6D41B9D0AC97}"/>
                </a:ext>
              </a:extLst>
            </p:cNvPr>
            <p:cNvSpPr/>
            <p:nvPr/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30ACECF-61D6-4C22-AA82-C2BDD14F748B}"/>
                </a:ext>
              </a:extLst>
            </p:cNvPr>
            <p:cNvSpPr/>
            <p:nvPr/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1713DD5-B976-4481-AFB1-4DF6E405F2F4}"/>
                </a:ext>
              </a:extLst>
            </p:cNvPr>
            <p:cNvSpPr/>
            <p:nvPr/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DED42A2-3A8B-4917-AA5F-4701CF55B06C}"/>
                </a:ext>
              </a:extLst>
            </p:cNvPr>
            <p:cNvSpPr/>
            <p:nvPr/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1FA0359-2B30-4C28-B9E3-7B860F27F7AF}"/>
                </a:ext>
              </a:extLst>
            </p:cNvPr>
            <p:cNvSpPr/>
            <p:nvPr/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8DB39A9-E0D4-4062-B61D-8F0291F9E262}"/>
                </a:ext>
              </a:extLst>
            </p:cNvPr>
            <p:cNvSpPr/>
            <p:nvPr/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DC486B3-544A-47B1-B863-6850F1E6CC26}"/>
                </a:ext>
              </a:extLst>
            </p:cNvPr>
            <p:cNvSpPr/>
            <p:nvPr/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BD7A989-1CD0-4707-94A2-D0DE6ABB4501}"/>
                </a:ext>
              </a:extLst>
            </p:cNvPr>
            <p:cNvSpPr/>
            <p:nvPr/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854C381-9625-44C6-B8C4-7A6E633427ED}"/>
                </a:ext>
              </a:extLst>
            </p:cNvPr>
            <p:cNvSpPr/>
            <p:nvPr/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87D99B0-2F49-44C3-80EA-BE31161CBD84}"/>
                </a:ext>
              </a:extLst>
            </p:cNvPr>
            <p:cNvSpPr/>
            <p:nvPr/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20E3370-A797-44AB-8EEB-028D67C302D5}"/>
                </a:ext>
              </a:extLst>
            </p:cNvPr>
            <p:cNvSpPr/>
            <p:nvPr/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EEE4C8D-07ED-400A-A39C-9972431904D7}"/>
                </a:ext>
              </a:extLst>
            </p:cNvPr>
            <p:cNvSpPr/>
            <p:nvPr/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FB4C9CE-63F9-4607-A87D-FCC81E6C0440}"/>
                </a:ext>
              </a:extLst>
            </p:cNvPr>
            <p:cNvSpPr/>
            <p:nvPr/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BBCEC67-B22C-432E-88CC-32FBBE738F5C}"/>
                </a:ext>
              </a:extLst>
            </p:cNvPr>
            <p:cNvSpPr/>
            <p:nvPr/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81E4161-0852-4BB4-937E-CF542BE145F4}"/>
                </a:ext>
              </a:extLst>
            </p:cNvPr>
            <p:cNvSpPr/>
            <p:nvPr/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3F4CDB4-B460-436F-8935-7256EC8D8277}"/>
                </a:ext>
              </a:extLst>
            </p:cNvPr>
            <p:cNvSpPr/>
            <p:nvPr/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287381-4AC6-40FE-8B73-E5343B936CF6}"/>
                </a:ext>
              </a:extLst>
            </p:cNvPr>
            <p:cNvSpPr/>
            <p:nvPr/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70CEB87-64E7-497A-9004-674EF56DB66B}"/>
                </a:ext>
              </a:extLst>
            </p:cNvPr>
            <p:cNvSpPr/>
            <p:nvPr/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A83EE66-3B0A-40AA-B447-948D3629948E}"/>
                </a:ext>
              </a:extLst>
            </p:cNvPr>
            <p:cNvSpPr/>
            <p:nvPr/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3CE790E-1EBD-4FF2-ABA5-E9F9909B3C12}"/>
                </a:ext>
              </a:extLst>
            </p:cNvPr>
            <p:cNvSpPr/>
            <p:nvPr/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79390BB-7393-4A0C-A3C3-2F87CA36E507}"/>
                </a:ext>
              </a:extLst>
            </p:cNvPr>
            <p:cNvSpPr/>
            <p:nvPr/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1607083-A696-47D0-A23B-38DE4AFF7AC1}"/>
                </a:ext>
              </a:extLst>
            </p:cNvPr>
            <p:cNvSpPr/>
            <p:nvPr/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4E8C456-7AE6-48DB-AB2B-2F5699DAE2B0}"/>
                </a:ext>
              </a:extLst>
            </p:cNvPr>
            <p:cNvSpPr/>
            <p:nvPr/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C66ABC1-18DB-4060-BE7C-ABA9F5341702}"/>
                </a:ext>
              </a:extLst>
            </p:cNvPr>
            <p:cNvSpPr/>
            <p:nvPr/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602375B-D728-43C4-B0BB-6DC1BD80E85E}"/>
                </a:ext>
              </a:extLst>
            </p:cNvPr>
            <p:cNvSpPr/>
            <p:nvPr/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3F9707C-4543-44EB-BD69-F109896D901B}"/>
                </a:ext>
              </a:extLst>
            </p:cNvPr>
            <p:cNvSpPr/>
            <p:nvPr/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62906B9-FB8C-4EB7-8A48-74429E0C9A41}"/>
                </a:ext>
              </a:extLst>
            </p:cNvPr>
            <p:cNvSpPr/>
            <p:nvPr/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FD115B-47BE-4B12-B634-5D02E38AB3EA}"/>
                </a:ext>
              </a:extLst>
            </p:cNvPr>
            <p:cNvSpPr/>
            <p:nvPr/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E8D9F34-CDC5-4CBE-A13C-6A3756E5196A}"/>
                </a:ext>
              </a:extLst>
            </p:cNvPr>
            <p:cNvSpPr/>
            <p:nvPr/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5CC0FE-CB51-488B-BE41-682BC3109E28}"/>
                </a:ext>
              </a:extLst>
            </p:cNvPr>
            <p:cNvSpPr/>
            <p:nvPr/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9F838-03DE-4318-B3DA-EAD60079D3B0}"/>
                </a:ext>
              </a:extLst>
            </p:cNvPr>
            <p:cNvSpPr/>
            <p:nvPr/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3409050-4729-4D3D-A5F1-2B9EE1DA1A0D}"/>
                </a:ext>
              </a:extLst>
            </p:cNvPr>
            <p:cNvSpPr/>
            <p:nvPr/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35D7858-91A3-4A37-8A44-2745C5CF51A9}"/>
                </a:ext>
              </a:extLst>
            </p:cNvPr>
            <p:cNvSpPr/>
            <p:nvPr/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CE45589-6512-4E12-8AF2-58097C53410B}"/>
                </a:ext>
              </a:extLst>
            </p:cNvPr>
            <p:cNvSpPr/>
            <p:nvPr/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378472F-639B-4781-9C3D-9971CBE63381}"/>
                </a:ext>
              </a:extLst>
            </p:cNvPr>
            <p:cNvSpPr/>
            <p:nvPr/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03117FB-3A1E-45EA-9FD9-C55376718100}"/>
                </a:ext>
              </a:extLst>
            </p:cNvPr>
            <p:cNvSpPr/>
            <p:nvPr/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8FD6B76-8922-4326-B4EF-224D0F84C1F3}"/>
                </a:ext>
              </a:extLst>
            </p:cNvPr>
            <p:cNvSpPr/>
            <p:nvPr/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0BD5AB4-F53C-41C7-A994-8C27AAC465C4}"/>
                </a:ext>
              </a:extLst>
            </p:cNvPr>
            <p:cNvSpPr/>
            <p:nvPr/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BF0B5EF-5225-434F-B111-6D27F4DEA52C}"/>
                </a:ext>
              </a:extLst>
            </p:cNvPr>
            <p:cNvSpPr/>
            <p:nvPr/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75C9704-75F3-4462-9D0A-71AA900E5BA2}"/>
                </a:ext>
              </a:extLst>
            </p:cNvPr>
            <p:cNvSpPr/>
            <p:nvPr/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95DF39F-F152-472F-8300-23665D5ECF8C}"/>
                </a:ext>
              </a:extLst>
            </p:cNvPr>
            <p:cNvSpPr/>
            <p:nvPr/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230A2E4-CF3A-40B0-82D3-071FBBB4DC87}"/>
                </a:ext>
              </a:extLst>
            </p:cNvPr>
            <p:cNvSpPr/>
            <p:nvPr/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4F4EFE1-9FAE-4B22-826B-08FBDCE9CC4B}"/>
                </a:ext>
              </a:extLst>
            </p:cNvPr>
            <p:cNvSpPr/>
            <p:nvPr/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DD6C517-57BE-46B7-8E72-C8C864024886}"/>
                </a:ext>
              </a:extLst>
            </p:cNvPr>
            <p:cNvSpPr/>
            <p:nvPr/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3EB106C-FE6E-47B3-9C32-045FD059A5C7}"/>
                </a:ext>
              </a:extLst>
            </p:cNvPr>
            <p:cNvSpPr/>
            <p:nvPr/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B4E8BF7-B94B-47BD-A9B5-AFF3570C76E0}"/>
                </a:ext>
              </a:extLst>
            </p:cNvPr>
            <p:cNvSpPr/>
            <p:nvPr/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A3A49C6-8C8C-42A9-AEAD-FE76067F839A}"/>
                </a:ext>
              </a:extLst>
            </p:cNvPr>
            <p:cNvSpPr/>
            <p:nvPr/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8892BBF-F46F-4DEA-8D34-3C538865B994}"/>
                </a:ext>
              </a:extLst>
            </p:cNvPr>
            <p:cNvSpPr/>
            <p:nvPr/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2DBE679-46C1-4D6B-9190-B66FF7563ABF}"/>
                </a:ext>
              </a:extLst>
            </p:cNvPr>
            <p:cNvSpPr/>
            <p:nvPr/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D80698F-E689-4561-9B1A-1B8D313AEF01}"/>
                </a:ext>
              </a:extLst>
            </p:cNvPr>
            <p:cNvSpPr/>
            <p:nvPr/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ED22A39-2211-4EAE-80B5-2A0800B3FBE7}"/>
                </a:ext>
              </a:extLst>
            </p:cNvPr>
            <p:cNvSpPr/>
            <p:nvPr/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52B1A57-3DF6-4349-8A94-F1CA8F79E912}"/>
                </a:ext>
              </a:extLst>
            </p:cNvPr>
            <p:cNvSpPr/>
            <p:nvPr/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3DDACCC-9A89-4A3E-8B8B-D3C062EA0A8C}"/>
                </a:ext>
              </a:extLst>
            </p:cNvPr>
            <p:cNvSpPr/>
            <p:nvPr/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CFB23EC-77E1-454E-89A8-A9505579EA61}"/>
                </a:ext>
              </a:extLst>
            </p:cNvPr>
            <p:cNvSpPr/>
            <p:nvPr/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311997D-5BCF-4D6F-9DA6-0A785957477B}"/>
                </a:ext>
              </a:extLst>
            </p:cNvPr>
            <p:cNvSpPr/>
            <p:nvPr/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7840B74-C9E0-4A04-96FF-AA02BCFDB02B}"/>
                </a:ext>
              </a:extLst>
            </p:cNvPr>
            <p:cNvSpPr/>
            <p:nvPr/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7D3E292-5664-4793-BA90-21852910B63B}"/>
                </a:ext>
              </a:extLst>
            </p:cNvPr>
            <p:cNvSpPr/>
            <p:nvPr/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C9E486E-3CA3-415B-8234-7C6636CD49CC}"/>
                </a:ext>
              </a:extLst>
            </p:cNvPr>
            <p:cNvSpPr/>
            <p:nvPr/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4A1881C-F2E0-4A98-9531-830ED84695BB}"/>
                </a:ext>
              </a:extLst>
            </p:cNvPr>
            <p:cNvSpPr/>
            <p:nvPr/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617FDA1-12E1-49C5-98B3-CF0EC51D3E8C}"/>
                </a:ext>
              </a:extLst>
            </p:cNvPr>
            <p:cNvSpPr/>
            <p:nvPr/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E736797-BBA8-488E-9B8E-96141B31F87E}"/>
                </a:ext>
              </a:extLst>
            </p:cNvPr>
            <p:cNvSpPr/>
            <p:nvPr/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73D3F27-0A3D-4BF0-A29C-838DEB935C45}"/>
                </a:ext>
              </a:extLst>
            </p:cNvPr>
            <p:cNvSpPr/>
            <p:nvPr/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A1FF25D-1187-4216-AD04-F69565C8BCC7}"/>
                </a:ext>
              </a:extLst>
            </p:cNvPr>
            <p:cNvSpPr/>
            <p:nvPr/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3F96302-FE92-4A2E-9414-DC957DF770C9}"/>
                </a:ext>
              </a:extLst>
            </p:cNvPr>
            <p:cNvSpPr/>
            <p:nvPr/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46FC647-7685-4E4E-9B52-786EA9A156F7}"/>
                </a:ext>
              </a:extLst>
            </p:cNvPr>
            <p:cNvSpPr/>
            <p:nvPr/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BF63F78-A1EF-4B61-A6AA-C0362F554376}"/>
                </a:ext>
              </a:extLst>
            </p:cNvPr>
            <p:cNvSpPr/>
            <p:nvPr/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ED61726-4F2E-450C-AEE9-72871D6855C6}"/>
                </a:ext>
              </a:extLst>
            </p:cNvPr>
            <p:cNvSpPr/>
            <p:nvPr/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7E8AD24-B31D-454E-B2C8-33B7FAAB9F61}"/>
                </a:ext>
              </a:extLst>
            </p:cNvPr>
            <p:cNvSpPr/>
            <p:nvPr/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A46020A-35C3-4894-A14C-D58A6DDFF9BE}"/>
                </a:ext>
              </a:extLst>
            </p:cNvPr>
            <p:cNvSpPr/>
            <p:nvPr/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E785BAB-0F71-4BAB-8D7C-4C2BF12728C4}"/>
                </a:ext>
              </a:extLst>
            </p:cNvPr>
            <p:cNvSpPr/>
            <p:nvPr/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1753E06-E6F0-4D65-BC47-0E47F399F448}"/>
                </a:ext>
              </a:extLst>
            </p:cNvPr>
            <p:cNvSpPr/>
            <p:nvPr/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77E25CE-9710-4B73-AD5E-49A4DA075D23}"/>
                </a:ext>
              </a:extLst>
            </p:cNvPr>
            <p:cNvSpPr/>
            <p:nvPr/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281B070-7790-498A-BE64-AD6A8EED8C0C}"/>
                </a:ext>
              </a:extLst>
            </p:cNvPr>
            <p:cNvSpPr/>
            <p:nvPr/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DEA3D1C-E147-472E-85DA-E8AEB7644764}"/>
                </a:ext>
              </a:extLst>
            </p:cNvPr>
            <p:cNvSpPr/>
            <p:nvPr/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8B4F711-6F99-4E44-88A4-8345F466B2B3}"/>
                </a:ext>
              </a:extLst>
            </p:cNvPr>
            <p:cNvSpPr/>
            <p:nvPr/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401F175-D0DF-4BCA-9BE2-B992286B1593}"/>
                </a:ext>
              </a:extLst>
            </p:cNvPr>
            <p:cNvSpPr/>
            <p:nvPr/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2BED0ED-50C5-4726-B1B3-F7B58DD4C255}"/>
                </a:ext>
              </a:extLst>
            </p:cNvPr>
            <p:cNvSpPr/>
            <p:nvPr/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D624348-F503-4817-9CA8-09F43150C5BB}"/>
                </a:ext>
              </a:extLst>
            </p:cNvPr>
            <p:cNvSpPr/>
            <p:nvPr/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05DE4EB-7FC0-45E8-A5A4-FE0C12A4D23C}"/>
                </a:ext>
              </a:extLst>
            </p:cNvPr>
            <p:cNvSpPr/>
            <p:nvPr/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0D6E47-DFA0-49F8-B8AC-45BECE747D45}"/>
                </a:ext>
              </a:extLst>
            </p:cNvPr>
            <p:cNvSpPr/>
            <p:nvPr/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0355008-C2C8-4091-A461-DEDD212620A4}"/>
                </a:ext>
              </a:extLst>
            </p:cNvPr>
            <p:cNvSpPr/>
            <p:nvPr/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A070C1D-423C-45EC-BABD-2AB764379E9B}"/>
                </a:ext>
              </a:extLst>
            </p:cNvPr>
            <p:cNvSpPr/>
            <p:nvPr/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D6D6F88-6E0D-43A8-A572-C2A45D7E6D76}"/>
                </a:ext>
              </a:extLst>
            </p:cNvPr>
            <p:cNvSpPr/>
            <p:nvPr/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7435BDD-8A00-43E8-B980-6745E1F84244}"/>
                </a:ext>
              </a:extLst>
            </p:cNvPr>
            <p:cNvSpPr/>
            <p:nvPr/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B652F89-76D1-41E7-92CB-9A456A09BDA1}"/>
                </a:ext>
              </a:extLst>
            </p:cNvPr>
            <p:cNvSpPr/>
            <p:nvPr/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05F5D2E-BDFE-4F13-82B3-12B50A630D02}"/>
                </a:ext>
              </a:extLst>
            </p:cNvPr>
            <p:cNvSpPr/>
            <p:nvPr/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A273CB3-FB72-46BE-AD13-7FA701AEE95A}"/>
                </a:ext>
              </a:extLst>
            </p:cNvPr>
            <p:cNvSpPr/>
            <p:nvPr/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9CE35BE-CE0C-4893-B2C6-50678CC06FB2}"/>
                </a:ext>
              </a:extLst>
            </p:cNvPr>
            <p:cNvSpPr/>
            <p:nvPr/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8971D8C-C4B7-44D5-9AB4-858D5301EC31}"/>
                </a:ext>
              </a:extLst>
            </p:cNvPr>
            <p:cNvSpPr/>
            <p:nvPr/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ACEE734-6DD7-46E2-A1A9-CEE34EDE6647}"/>
                </a:ext>
              </a:extLst>
            </p:cNvPr>
            <p:cNvSpPr/>
            <p:nvPr/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740BF61-C964-49F9-AA06-1BAA78F8A1F2}"/>
                </a:ext>
              </a:extLst>
            </p:cNvPr>
            <p:cNvSpPr/>
            <p:nvPr/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7A8C672-80A0-4CB1-9A69-285E6E2B8354}"/>
                </a:ext>
              </a:extLst>
            </p:cNvPr>
            <p:cNvSpPr/>
            <p:nvPr/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ED5360A-4B30-4716-A288-DC492291B700}"/>
                </a:ext>
              </a:extLst>
            </p:cNvPr>
            <p:cNvSpPr/>
            <p:nvPr/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64D4DB77-3361-44E4-85D9-73E2952D1A1C}"/>
                </a:ext>
              </a:extLst>
            </p:cNvPr>
            <p:cNvSpPr/>
            <p:nvPr/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87FFE29-EEE8-410A-B16D-A39D63B65DBD}"/>
                </a:ext>
              </a:extLst>
            </p:cNvPr>
            <p:cNvSpPr/>
            <p:nvPr/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7FFB4B78-2AC0-4AF4-8508-25122AC6DC06}"/>
                </a:ext>
              </a:extLst>
            </p:cNvPr>
            <p:cNvSpPr/>
            <p:nvPr/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BDB7689-92D1-48E9-8290-59C80C654419}"/>
                </a:ext>
              </a:extLst>
            </p:cNvPr>
            <p:cNvSpPr/>
            <p:nvPr/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A45B0ED-6D49-4BC2-A8C6-DCB8C47309D6}"/>
                </a:ext>
              </a:extLst>
            </p:cNvPr>
            <p:cNvSpPr/>
            <p:nvPr/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2277B0-CA2C-4C4D-886E-A8BB5C3A6F52}"/>
                </a:ext>
              </a:extLst>
            </p:cNvPr>
            <p:cNvSpPr/>
            <p:nvPr/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8D4EC10-F99B-4BE4-89B6-834B1616867C}"/>
                </a:ext>
              </a:extLst>
            </p:cNvPr>
            <p:cNvSpPr/>
            <p:nvPr/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D9035AB-20FC-4026-8475-CA8ECF6778B3}"/>
                </a:ext>
              </a:extLst>
            </p:cNvPr>
            <p:cNvSpPr/>
            <p:nvPr/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9020D706-6962-405A-8331-D597DC0D1A11}"/>
                </a:ext>
              </a:extLst>
            </p:cNvPr>
            <p:cNvSpPr/>
            <p:nvPr/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F578D57-B7A5-4238-A263-2E65D253F46D}"/>
                </a:ext>
              </a:extLst>
            </p:cNvPr>
            <p:cNvSpPr/>
            <p:nvPr/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FE956D7-DBF3-4CA6-88C5-20C156EF5F93}"/>
                </a:ext>
              </a:extLst>
            </p:cNvPr>
            <p:cNvSpPr/>
            <p:nvPr/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9632A64-B98F-4324-A376-137F2FBA92D4}"/>
                </a:ext>
              </a:extLst>
            </p:cNvPr>
            <p:cNvSpPr/>
            <p:nvPr/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41AA47A-2218-41A9-8E27-AF0652183A5F}"/>
                </a:ext>
              </a:extLst>
            </p:cNvPr>
            <p:cNvSpPr/>
            <p:nvPr/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75085E3-7E18-429A-82F9-A4DF606F56BD}"/>
                </a:ext>
              </a:extLst>
            </p:cNvPr>
            <p:cNvSpPr/>
            <p:nvPr/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5E41EA3-AAF0-46A3-920B-9DBD36AE2E8D}"/>
                </a:ext>
              </a:extLst>
            </p:cNvPr>
            <p:cNvSpPr/>
            <p:nvPr/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83D64B3-0315-4624-8675-5B768069C714}"/>
                </a:ext>
              </a:extLst>
            </p:cNvPr>
            <p:cNvSpPr/>
            <p:nvPr/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2AB4059-8E15-4439-8B16-54ADF3358C4C}"/>
                </a:ext>
              </a:extLst>
            </p:cNvPr>
            <p:cNvSpPr/>
            <p:nvPr/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2184488-1E03-46C9-91F7-55AABB8D478A}"/>
                </a:ext>
              </a:extLst>
            </p:cNvPr>
            <p:cNvSpPr/>
            <p:nvPr/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A389773B-102C-4C8B-9C32-610AEEE77366}"/>
                </a:ext>
              </a:extLst>
            </p:cNvPr>
            <p:cNvSpPr/>
            <p:nvPr/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66BF649-A9F2-4B11-80D0-32DF3F5A3230}"/>
                </a:ext>
              </a:extLst>
            </p:cNvPr>
            <p:cNvSpPr/>
            <p:nvPr/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61EB4D7B-F497-4FBF-8130-E4ECF28F8BA5}"/>
                </a:ext>
              </a:extLst>
            </p:cNvPr>
            <p:cNvSpPr/>
            <p:nvPr/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883741A-5097-469D-A7A9-C743F80ECBD5}"/>
                </a:ext>
              </a:extLst>
            </p:cNvPr>
            <p:cNvSpPr/>
            <p:nvPr/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C3A26E3-D2A0-40FC-9A92-B6238BB11570}"/>
                </a:ext>
              </a:extLst>
            </p:cNvPr>
            <p:cNvSpPr/>
            <p:nvPr/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087A775-76DD-4F9C-B8E5-86EB3BF366DD}"/>
                </a:ext>
              </a:extLst>
            </p:cNvPr>
            <p:cNvSpPr/>
            <p:nvPr/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6D846DE1-54E3-4C00-B45A-553B7F3FD30C}"/>
                </a:ext>
              </a:extLst>
            </p:cNvPr>
            <p:cNvSpPr/>
            <p:nvPr/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BBF9824-3B15-4F04-8C4E-09B799538C44}"/>
                </a:ext>
              </a:extLst>
            </p:cNvPr>
            <p:cNvSpPr/>
            <p:nvPr/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01B5C75E-CCEF-4EEA-859D-4C251F3AE97C}"/>
                </a:ext>
              </a:extLst>
            </p:cNvPr>
            <p:cNvSpPr/>
            <p:nvPr/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254139D-5D72-478D-89BE-DBC64CD27C88}"/>
                </a:ext>
              </a:extLst>
            </p:cNvPr>
            <p:cNvSpPr/>
            <p:nvPr/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1EFFC33-CB59-469A-AE58-5CA89469EE80}"/>
                </a:ext>
              </a:extLst>
            </p:cNvPr>
            <p:cNvSpPr/>
            <p:nvPr/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C0D017A2-9FAB-4DFD-9624-E10B7C0C1673}"/>
                </a:ext>
              </a:extLst>
            </p:cNvPr>
            <p:cNvSpPr/>
            <p:nvPr/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ADC6512-13AB-4407-937C-A389D565FCD9}"/>
                </a:ext>
              </a:extLst>
            </p:cNvPr>
            <p:cNvSpPr/>
            <p:nvPr/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CEFC24B-FFC2-47B3-BD7A-7CABF1AE4D9B}"/>
                </a:ext>
              </a:extLst>
            </p:cNvPr>
            <p:cNvSpPr/>
            <p:nvPr/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0C49246-6A98-4333-949E-46BDAD9321B7}"/>
                </a:ext>
              </a:extLst>
            </p:cNvPr>
            <p:cNvSpPr/>
            <p:nvPr/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707CE6A-7685-4D70-813E-6D2B46FBB41B}"/>
                </a:ext>
              </a:extLst>
            </p:cNvPr>
            <p:cNvSpPr/>
            <p:nvPr/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110FD0D-D3A6-4760-8827-B70ADFC98296}"/>
                </a:ext>
              </a:extLst>
            </p:cNvPr>
            <p:cNvSpPr/>
            <p:nvPr/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4541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02A036E-555E-452E-A03E-C23B0204B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47291" y="292656"/>
            <a:ext cx="1861854" cy="717514"/>
            <a:chOff x="0" y="292656"/>
            <a:chExt cx="1861854" cy="71751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22D41B-79E8-48CF-B2C1-81682892F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92656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C39C16-6EA8-4E23-96CD-35016A14A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732391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8349EA7-4C35-41B7-ADAE-D5A8A2B6B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8878" y="-8878"/>
            <a:ext cx="1242819" cy="1314996"/>
            <a:chOff x="79900" y="122321"/>
            <a:chExt cx="2232251" cy="236189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BB9AE5-B3F9-4910-8739-DCBEE4532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9900" y="122321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E19069-8C91-4A11-ABFB-54DACDBF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9900" y="122321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5DFCC9E4-D2C1-4336-ADFB-27826CD05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1324" y="358614"/>
            <a:ext cx="7710127" cy="1044058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0F74E023-C0D5-41E7-919F-5C8B489C6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1325" y="1765954"/>
            <a:ext cx="4307160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DFEFE027-FE1B-489A-A696-4FD8C4E656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1325" y="2417734"/>
            <a:ext cx="4307160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3DB0FA80-1E07-4384-94AE-AC639E42FC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7484" y="1765954"/>
            <a:ext cx="4307160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99C1CF62-099A-440A-BEFC-058944B908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7484" y="2417734"/>
            <a:ext cx="4307160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Date Placeholder 178">
            <a:extLst>
              <a:ext uri="{FF2B5EF4-FFF2-40B4-BE49-F238E27FC236}">
                <a16:creationId xmlns:a16="http://schemas.microsoft.com/office/drawing/2014/main" id="{D233886F-CB8B-488F-AC80-91A3C6FC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2/1/20XX</a:t>
            </a:r>
          </a:p>
        </p:txBody>
      </p:sp>
      <p:sp>
        <p:nvSpPr>
          <p:cNvPr id="26" name="Footer Placeholder 179">
            <a:extLst>
              <a:ext uri="{FF2B5EF4-FFF2-40B4-BE49-F238E27FC236}">
                <a16:creationId xmlns:a16="http://schemas.microsoft.com/office/drawing/2014/main" id="{31C750C1-1A40-46E0-B48D-F1D78058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3" name="Slide Number Placeholder 180">
            <a:extLst>
              <a:ext uri="{FF2B5EF4-FFF2-40B4-BE49-F238E27FC236}">
                <a16:creationId xmlns:a16="http://schemas.microsoft.com/office/drawing/2014/main" id="{8FDDDBE7-8A2B-4ABD-AA8A-56DAFD0C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A792F7-1D9E-4C7E-A103-E8EDFDC2691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94A3771-4C60-4CFE-8E9E-37289AB03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56904" y="5782880"/>
            <a:ext cx="1054467" cy="469689"/>
            <a:chOff x="10056904" y="5720734"/>
            <a:chExt cx="1054467" cy="469689"/>
          </a:xfrm>
        </p:grpSpPr>
        <p:grpSp>
          <p:nvGrpSpPr>
            <p:cNvPr id="44" name="Graphic 185">
              <a:extLst>
                <a:ext uri="{FF2B5EF4-FFF2-40B4-BE49-F238E27FC236}">
                  <a16:creationId xmlns:a16="http://schemas.microsoft.com/office/drawing/2014/main" id="{82CA434A-3484-456D-AE0D-D55E9CABF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0056904" y="5720734"/>
              <a:ext cx="1054467" cy="469689"/>
              <a:chOff x="9841624" y="4115729"/>
              <a:chExt cx="602170" cy="268223"/>
            </a:xfrm>
            <a:solidFill>
              <a:schemeClr val="tx1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207C719-43F0-4665-8018-8838DD423DA7}"/>
                  </a:ext>
                </a:extLst>
              </p:cNvPr>
              <p:cNvSpPr/>
              <p:nvPr/>
            </p:nvSpPr>
            <p:spPr>
              <a:xfrm>
                <a:off x="9841624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C5E6BE1-0377-492E-8C35-C9751467B640}"/>
                  </a:ext>
                </a:extLst>
              </p:cNvPr>
              <p:cNvSpPr/>
              <p:nvPr/>
            </p:nvSpPr>
            <p:spPr>
              <a:xfrm>
                <a:off x="9941445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A539B71-0508-4FCA-9C39-AEC6A2EA9991}"/>
                  </a:ext>
                </a:extLst>
              </p:cNvPr>
              <p:cNvSpPr/>
              <p:nvPr/>
            </p:nvSpPr>
            <p:spPr>
              <a:xfrm>
                <a:off x="10041267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C5469B1-9998-4419-9D88-48A73CF4B76B}"/>
                  </a:ext>
                </a:extLst>
              </p:cNvPr>
              <p:cNvSpPr/>
              <p:nvPr/>
            </p:nvSpPr>
            <p:spPr>
              <a:xfrm>
                <a:off x="10141090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D09A9A1-8B7A-428A-825F-54D38DDB316B}"/>
                  </a:ext>
                </a:extLst>
              </p:cNvPr>
              <p:cNvSpPr/>
              <p:nvPr/>
            </p:nvSpPr>
            <p:spPr>
              <a:xfrm>
                <a:off x="10240911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0" name="Graphic 185">
              <a:extLst>
                <a:ext uri="{FF2B5EF4-FFF2-40B4-BE49-F238E27FC236}">
                  <a16:creationId xmlns:a16="http://schemas.microsoft.com/office/drawing/2014/main" id="{D4D999BA-0F0D-4C71-9EBD-B63A0BEAD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0056904" y="5720734"/>
              <a:ext cx="1054467" cy="469689"/>
              <a:chOff x="9841624" y="4115729"/>
              <a:chExt cx="602170" cy="268223"/>
            </a:xfrm>
            <a:solidFill>
              <a:schemeClr val="accent3">
                <a:alpha val="20000"/>
              </a:schemeClr>
            </a:solidFill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DE4F78B-7D0A-4A9C-8A51-279A4EE29834}"/>
                  </a:ext>
                </a:extLst>
              </p:cNvPr>
              <p:cNvSpPr/>
              <p:nvPr/>
            </p:nvSpPr>
            <p:spPr>
              <a:xfrm>
                <a:off x="9841624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5979898-184B-4CB1-A3A0-FD02604EAD01}"/>
                  </a:ext>
                </a:extLst>
              </p:cNvPr>
              <p:cNvSpPr/>
              <p:nvPr/>
            </p:nvSpPr>
            <p:spPr>
              <a:xfrm>
                <a:off x="9941445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65087BF-15DB-40DB-AFFA-F8401659A2F7}"/>
                  </a:ext>
                </a:extLst>
              </p:cNvPr>
              <p:cNvSpPr/>
              <p:nvPr/>
            </p:nvSpPr>
            <p:spPr>
              <a:xfrm>
                <a:off x="10041267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26290F3-DCED-4500-B758-5F184B3CEF17}"/>
                  </a:ext>
                </a:extLst>
              </p:cNvPr>
              <p:cNvSpPr/>
              <p:nvPr/>
            </p:nvSpPr>
            <p:spPr>
              <a:xfrm>
                <a:off x="10141090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F7E19E5-76ED-4A38-BB6F-CBF416DA8A78}"/>
                  </a:ext>
                </a:extLst>
              </p:cNvPr>
              <p:cNvSpPr/>
              <p:nvPr/>
            </p:nvSpPr>
            <p:spPr>
              <a:xfrm>
                <a:off x="10240911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1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588BAEF-9B22-4B78-838B-7DC11C0EA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47291" y="292656"/>
            <a:ext cx="1861854" cy="717514"/>
            <a:chOff x="0" y="292656"/>
            <a:chExt cx="1861854" cy="71751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0212D7-7787-4FFC-B8D9-35F729D18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92656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577D49-4464-484D-8792-C20C8556A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732391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F06135-5FEE-41FD-9B18-A0441D2A7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8878" y="-8878"/>
            <a:ext cx="1242819" cy="1314996"/>
            <a:chOff x="79900" y="122321"/>
            <a:chExt cx="2232251" cy="236189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3AEB7B2-43A7-459D-9CFA-1C75B3351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9900" y="122321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A095D62-486F-47DD-A58F-7F4BE6617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9900" y="122321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A4FD0935-8B36-453D-B28E-23C060B3E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1324" y="358614"/>
            <a:ext cx="7710127" cy="1044058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FD196DEF-9124-464A-BE20-4F758F4E3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103" y="1758956"/>
            <a:ext cx="3534208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A0F85BB1-4795-429F-8AC3-DACE25FEB6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103" y="2410736"/>
            <a:ext cx="3534208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68F13C61-FEA2-4F84-ADB4-B072944A1F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2520" y="1758956"/>
            <a:ext cx="3534208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0931B5D4-0C97-40D5-93AF-A0CA590E8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2520" y="2410736"/>
            <a:ext cx="3534208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57C721C7-54E7-4F91-AC64-A6CB4A58FB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74937" y="1758956"/>
            <a:ext cx="3534208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6F350A6E-AE98-42CD-9742-7F116F9AF6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74937" y="2410736"/>
            <a:ext cx="3534208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Date Placeholder 178">
            <a:extLst>
              <a:ext uri="{FF2B5EF4-FFF2-40B4-BE49-F238E27FC236}">
                <a16:creationId xmlns:a16="http://schemas.microsoft.com/office/drawing/2014/main" id="{C04F291D-0D54-49CD-9169-A039D453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2/1/20XX</a:t>
            </a:r>
          </a:p>
        </p:txBody>
      </p:sp>
      <p:sp>
        <p:nvSpPr>
          <p:cNvPr id="25" name="Footer Placeholder 179">
            <a:extLst>
              <a:ext uri="{FF2B5EF4-FFF2-40B4-BE49-F238E27FC236}">
                <a16:creationId xmlns:a16="http://schemas.microsoft.com/office/drawing/2014/main" id="{0625F097-2116-4450-AC09-0BB7311D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2" name="Slide Number Placeholder 180">
            <a:extLst>
              <a:ext uri="{FF2B5EF4-FFF2-40B4-BE49-F238E27FC236}">
                <a16:creationId xmlns:a16="http://schemas.microsoft.com/office/drawing/2014/main" id="{5936DA3D-F2F0-4997-A41B-0FE9AFED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A792F7-1D9E-4C7E-A103-E8EDFDC2691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C563FF-7AA4-42A5-8F4E-9C62398C1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56904" y="5782880"/>
            <a:ext cx="1054467" cy="469689"/>
            <a:chOff x="10056904" y="5720734"/>
            <a:chExt cx="1054467" cy="469689"/>
          </a:xfrm>
        </p:grpSpPr>
        <p:grpSp>
          <p:nvGrpSpPr>
            <p:cNvPr id="45" name="Graphic 185">
              <a:extLst>
                <a:ext uri="{FF2B5EF4-FFF2-40B4-BE49-F238E27FC236}">
                  <a16:creationId xmlns:a16="http://schemas.microsoft.com/office/drawing/2014/main" id="{2F57252D-B141-4A8D-A8E0-321B5580C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0056904" y="5720734"/>
              <a:ext cx="1054467" cy="469689"/>
              <a:chOff x="9841624" y="4115729"/>
              <a:chExt cx="602170" cy="268223"/>
            </a:xfrm>
            <a:solidFill>
              <a:schemeClr val="tx1"/>
            </a:soli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97FCD16-1C56-4DA4-B8C9-51BFC88A889B}"/>
                  </a:ext>
                </a:extLst>
              </p:cNvPr>
              <p:cNvSpPr/>
              <p:nvPr/>
            </p:nvSpPr>
            <p:spPr>
              <a:xfrm>
                <a:off x="9841624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7497B0E-345C-4CE9-99D5-BE1A7B8D1725}"/>
                  </a:ext>
                </a:extLst>
              </p:cNvPr>
              <p:cNvSpPr/>
              <p:nvPr/>
            </p:nvSpPr>
            <p:spPr>
              <a:xfrm>
                <a:off x="9941445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669A919-E94D-4EBD-9BEF-E0D88107D0EB}"/>
                  </a:ext>
                </a:extLst>
              </p:cNvPr>
              <p:cNvSpPr/>
              <p:nvPr/>
            </p:nvSpPr>
            <p:spPr>
              <a:xfrm>
                <a:off x="10041267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1BA1768-AECB-478D-8E11-2C1B926C1203}"/>
                  </a:ext>
                </a:extLst>
              </p:cNvPr>
              <p:cNvSpPr/>
              <p:nvPr/>
            </p:nvSpPr>
            <p:spPr>
              <a:xfrm>
                <a:off x="10141090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DC23997-45DE-4735-AC40-8284598C4E7B}"/>
                  </a:ext>
                </a:extLst>
              </p:cNvPr>
              <p:cNvSpPr/>
              <p:nvPr/>
            </p:nvSpPr>
            <p:spPr>
              <a:xfrm>
                <a:off x="10240911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6" name="Graphic 185">
              <a:extLst>
                <a:ext uri="{FF2B5EF4-FFF2-40B4-BE49-F238E27FC236}">
                  <a16:creationId xmlns:a16="http://schemas.microsoft.com/office/drawing/2014/main" id="{C4D33E31-7264-4B2D-B2DD-12BE09194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0056904" y="5720734"/>
              <a:ext cx="1054467" cy="469689"/>
              <a:chOff x="9841624" y="4115729"/>
              <a:chExt cx="602170" cy="268223"/>
            </a:xfrm>
            <a:solidFill>
              <a:schemeClr val="accent3">
                <a:alpha val="20000"/>
              </a:schemeClr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6E4DFCB-D813-48EA-886A-E63C75F25516}"/>
                  </a:ext>
                </a:extLst>
              </p:cNvPr>
              <p:cNvSpPr/>
              <p:nvPr/>
            </p:nvSpPr>
            <p:spPr>
              <a:xfrm>
                <a:off x="9841624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8750DAC-820B-45EB-8027-61B308D93D68}"/>
                  </a:ext>
                </a:extLst>
              </p:cNvPr>
              <p:cNvSpPr/>
              <p:nvPr/>
            </p:nvSpPr>
            <p:spPr>
              <a:xfrm>
                <a:off x="9941445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7CDEC08-9D69-429D-B9FE-8CD9D1808BA8}"/>
                  </a:ext>
                </a:extLst>
              </p:cNvPr>
              <p:cNvSpPr/>
              <p:nvPr/>
            </p:nvSpPr>
            <p:spPr>
              <a:xfrm>
                <a:off x="10041267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A1D2AF9-5184-4BCB-9C38-AED1CF745378}"/>
                  </a:ext>
                </a:extLst>
              </p:cNvPr>
              <p:cNvSpPr/>
              <p:nvPr/>
            </p:nvSpPr>
            <p:spPr>
              <a:xfrm>
                <a:off x="10141090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AF345D8-C962-4DCF-9681-C4051FBDF178}"/>
                  </a:ext>
                </a:extLst>
              </p:cNvPr>
              <p:cNvSpPr/>
              <p:nvPr/>
            </p:nvSpPr>
            <p:spPr>
              <a:xfrm>
                <a:off x="10240911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951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aphic 185">
            <a:extLst>
              <a:ext uri="{FF2B5EF4-FFF2-40B4-BE49-F238E27FC236}">
                <a16:creationId xmlns:a16="http://schemas.microsoft.com/office/drawing/2014/main" id="{03C23AC4-0E0E-4B04-94AB-656B79835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50984" y="5322067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64AAD27-15A5-42BC-BF66-178316D4A9B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8151D8B-16F6-4DFA-84A7-74C1CA765C4C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28ED69-CA55-4819-B094-40A5461EF357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19F1DB6-063C-4ACD-8F9E-7C75D4EB3F37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71AB0B-7EF1-42FC-B508-B3FC6DF4063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F761865-6361-457C-9D13-6D8F084B2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063" y="401247"/>
            <a:ext cx="4617803" cy="115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961125EE-E1B2-4624-A70D-CA37680B14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7542" y="269355"/>
            <a:ext cx="3296556" cy="3296556"/>
          </a:xfrm>
          <a:custGeom>
            <a:avLst/>
            <a:gdLst>
              <a:gd name="connsiteX0" fmla="*/ 1648278 w 3296556"/>
              <a:gd name="connsiteY0" fmla="*/ 0 h 3296556"/>
              <a:gd name="connsiteX1" fmla="*/ 3296556 w 3296556"/>
              <a:gd name="connsiteY1" fmla="*/ 1648278 h 3296556"/>
              <a:gd name="connsiteX2" fmla="*/ 1648278 w 3296556"/>
              <a:gd name="connsiteY2" fmla="*/ 3296556 h 3296556"/>
              <a:gd name="connsiteX3" fmla="*/ 0 w 3296556"/>
              <a:gd name="connsiteY3" fmla="*/ 1648278 h 3296556"/>
              <a:gd name="connsiteX4" fmla="*/ 1648278 w 3296556"/>
              <a:gd name="connsiteY4" fmla="*/ 0 h 329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556" h="3296556">
                <a:moveTo>
                  <a:pt x="1648278" y="0"/>
                </a:moveTo>
                <a:cubicBezTo>
                  <a:pt x="2558596" y="0"/>
                  <a:pt x="3296556" y="737960"/>
                  <a:pt x="3296556" y="1648278"/>
                </a:cubicBezTo>
                <a:cubicBezTo>
                  <a:pt x="3296556" y="2558596"/>
                  <a:pt x="2558596" y="3296556"/>
                  <a:pt x="1648278" y="3296556"/>
                </a:cubicBezTo>
                <a:cubicBezTo>
                  <a:pt x="737960" y="3296556"/>
                  <a:pt x="0" y="2558596"/>
                  <a:pt x="0" y="1648278"/>
                </a:cubicBezTo>
                <a:cubicBezTo>
                  <a:pt x="0" y="737960"/>
                  <a:pt x="737960" y="0"/>
                  <a:pt x="164827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EDC59BC-2638-4FC0-B7A9-40AC4E437E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0701" y="1675969"/>
            <a:ext cx="2167719" cy="2167719"/>
          </a:xfrm>
          <a:custGeom>
            <a:avLst/>
            <a:gdLst>
              <a:gd name="connsiteX0" fmla="*/ 1083860 w 2167719"/>
              <a:gd name="connsiteY0" fmla="*/ 0 h 2167719"/>
              <a:gd name="connsiteX1" fmla="*/ 2167719 w 2167719"/>
              <a:gd name="connsiteY1" fmla="*/ 1083860 h 2167719"/>
              <a:gd name="connsiteX2" fmla="*/ 1083860 w 2167719"/>
              <a:gd name="connsiteY2" fmla="*/ 2167719 h 2167719"/>
              <a:gd name="connsiteX3" fmla="*/ 0 w 2167719"/>
              <a:gd name="connsiteY3" fmla="*/ 1083860 h 2167719"/>
              <a:gd name="connsiteX4" fmla="*/ 1083860 w 2167719"/>
              <a:gd name="connsiteY4" fmla="*/ 0 h 216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719" h="2167719">
                <a:moveTo>
                  <a:pt x="1083860" y="0"/>
                </a:moveTo>
                <a:cubicBezTo>
                  <a:pt x="1682458" y="0"/>
                  <a:pt x="2167719" y="485261"/>
                  <a:pt x="2167719" y="1083860"/>
                </a:cubicBezTo>
                <a:cubicBezTo>
                  <a:pt x="2167719" y="1682458"/>
                  <a:pt x="1682458" y="2167719"/>
                  <a:pt x="1083860" y="2167719"/>
                </a:cubicBezTo>
                <a:cubicBezTo>
                  <a:pt x="485261" y="2167719"/>
                  <a:pt x="0" y="1682458"/>
                  <a:pt x="0" y="1083860"/>
                </a:cubicBezTo>
                <a:cubicBezTo>
                  <a:pt x="0" y="485261"/>
                  <a:pt x="485261" y="0"/>
                  <a:pt x="10838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5AF1A638-9A7A-4550-A710-9678AFAA6B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828492" y="3481328"/>
            <a:ext cx="2965878" cy="2965878"/>
          </a:xfrm>
          <a:custGeom>
            <a:avLst/>
            <a:gdLst>
              <a:gd name="connsiteX0" fmla="*/ 1482939 w 2965878"/>
              <a:gd name="connsiteY0" fmla="*/ 0 h 2965878"/>
              <a:gd name="connsiteX1" fmla="*/ 2965878 w 2965878"/>
              <a:gd name="connsiteY1" fmla="*/ 1482939 h 2965878"/>
              <a:gd name="connsiteX2" fmla="*/ 1482939 w 2965878"/>
              <a:gd name="connsiteY2" fmla="*/ 2965878 h 2965878"/>
              <a:gd name="connsiteX3" fmla="*/ 0 w 2965878"/>
              <a:gd name="connsiteY3" fmla="*/ 1482939 h 2965878"/>
              <a:gd name="connsiteX4" fmla="*/ 1482939 w 2965878"/>
              <a:gd name="connsiteY4" fmla="*/ 0 h 296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878" h="2965878">
                <a:moveTo>
                  <a:pt x="1482939" y="0"/>
                </a:moveTo>
                <a:cubicBezTo>
                  <a:pt x="2301943" y="0"/>
                  <a:pt x="2965878" y="663935"/>
                  <a:pt x="2965878" y="1482939"/>
                </a:cubicBezTo>
                <a:cubicBezTo>
                  <a:pt x="2965878" y="2301943"/>
                  <a:pt x="2301943" y="2965878"/>
                  <a:pt x="1482939" y="2965878"/>
                </a:cubicBezTo>
                <a:cubicBezTo>
                  <a:pt x="663935" y="2965878"/>
                  <a:pt x="0" y="2301943"/>
                  <a:pt x="0" y="1482939"/>
                </a:cubicBezTo>
                <a:cubicBezTo>
                  <a:pt x="0" y="663935"/>
                  <a:pt x="663935" y="0"/>
                  <a:pt x="148293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10EA05-DF52-42EC-BE02-1A684F299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9" name="Freeform: Shape 8" descr="Tag=AccentColor&#10;Flavor=Light&#10;Target=Fill">
              <a:extLst>
                <a:ext uri="{FF2B5EF4-FFF2-40B4-BE49-F238E27FC236}">
                  <a16:creationId xmlns:a16="http://schemas.microsoft.com/office/drawing/2014/main" id="{756EB315-89ED-469B-A0F9-0C9E1BB3C7C3}"/>
                </a:ext>
              </a:extLst>
            </p:cNvPr>
            <p:cNvSpPr/>
            <p:nvPr/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9" descr="Tag=AccentColor&#10;Flavor=Light&#10;Target=Fill">
              <a:extLst>
                <a:ext uri="{FF2B5EF4-FFF2-40B4-BE49-F238E27FC236}">
                  <a16:creationId xmlns:a16="http://schemas.microsoft.com/office/drawing/2014/main" id="{A90B356A-9828-4D6C-A05C-383FB9E1418F}"/>
                </a:ext>
              </a:extLst>
            </p:cNvPr>
            <p:cNvSpPr/>
            <p:nvPr/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8AAF910-D618-41EF-9B84-D33581DF79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065" y="1820369"/>
            <a:ext cx="4590487" cy="39713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</a:lstStyle>
          <a:p>
            <a:pPr>
              <a:lnSpc>
                <a:spcPct val="130000"/>
              </a:lnSpc>
            </a:pPr>
            <a:r>
              <a:rPr lang="en-US" dirty="0"/>
              <a:t>Click to add text</a:t>
            </a:r>
          </a:p>
        </p:txBody>
      </p:sp>
      <p:sp>
        <p:nvSpPr>
          <p:cNvPr id="21" name="Date Placeholder 178">
            <a:extLst>
              <a:ext uri="{FF2B5EF4-FFF2-40B4-BE49-F238E27FC236}">
                <a16:creationId xmlns:a16="http://schemas.microsoft.com/office/drawing/2014/main" id="{2B539AEF-461D-40D1-BF76-AA7A3A1E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549400" cy="365125"/>
          </a:xfrm>
        </p:spPr>
        <p:txBody>
          <a:bodyPr/>
          <a:lstStyle/>
          <a:p>
            <a:r>
              <a:rPr lang="en-US" dirty="0"/>
              <a:t>2/1/20XX</a:t>
            </a:r>
          </a:p>
        </p:txBody>
      </p:sp>
      <p:sp>
        <p:nvSpPr>
          <p:cNvPr id="22" name="Footer Placeholder 179">
            <a:extLst>
              <a:ext uri="{FF2B5EF4-FFF2-40B4-BE49-F238E27FC236}">
                <a16:creationId xmlns:a16="http://schemas.microsoft.com/office/drawing/2014/main" id="{3F52EA80-4345-42EF-95FE-8BFE88A4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9" name="Slide Number Placeholder 180">
            <a:extLst>
              <a:ext uri="{FF2B5EF4-FFF2-40B4-BE49-F238E27FC236}">
                <a16:creationId xmlns:a16="http://schemas.microsoft.com/office/drawing/2014/main" id="{99E3E6FF-6858-443A-AC8C-AD49CC1D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5F9943-296E-47D0-AE23-CAD9E510A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50064" y="3797696"/>
            <a:ext cx="805908" cy="805908"/>
            <a:chOff x="750064" y="2828266"/>
            <a:chExt cx="805908" cy="80590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F7B3EA0-9668-4864-8EAB-87002E634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50064" y="2828266"/>
              <a:ext cx="805908" cy="805908"/>
              <a:chOff x="817371" y="4276255"/>
              <a:chExt cx="413564" cy="413564"/>
            </a:xfrm>
            <a:solidFill>
              <a:srgbClr val="FFFFFF"/>
            </a:solidFill>
          </p:grpSpPr>
          <p:sp>
            <p:nvSpPr>
              <p:cNvPr id="36" name="Graphic 212" descr="Tag=AccentColor&#10;Flavor=Light&#10;Target=Fill">
                <a:extLst>
                  <a:ext uri="{FF2B5EF4-FFF2-40B4-BE49-F238E27FC236}">
                    <a16:creationId xmlns:a16="http://schemas.microsoft.com/office/drawing/2014/main" id="{9422C49C-25CD-4F71-83CF-6DCCF530C086}"/>
                  </a:ext>
                </a:extLst>
              </p:cNvPr>
              <p:cNvSpPr/>
              <p:nvPr/>
            </p:nvSpPr>
            <p:spPr>
              <a:xfrm>
                <a:off x="817371" y="4276255"/>
                <a:ext cx="413564" cy="413564"/>
              </a:xfrm>
              <a:custGeom>
                <a:avLst/>
                <a:gdLst>
                  <a:gd name="connsiteX0" fmla="*/ 403574 w 807148"/>
                  <a:gd name="connsiteY0" fmla="*/ 0 h 807148"/>
                  <a:gd name="connsiteX1" fmla="*/ 0 w 807148"/>
                  <a:gd name="connsiteY1" fmla="*/ 403574 h 807148"/>
                  <a:gd name="connsiteX2" fmla="*/ 403574 w 807148"/>
                  <a:gd name="connsiteY2" fmla="*/ 807149 h 807148"/>
                  <a:gd name="connsiteX3" fmla="*/ 807149 w 807148"/>
                  <a:gd name="connsiteY3" fmla="*/ 403574 h 807148"/>
                  <a:gd name="connsiteX4" fmla="*/ 403574 w 807148"/>
                  <a:gd name="connsiteY4" fmla="*/ 0 h 807148"/>
                  <a:gd name="connsiteX5" fmla="*/ 403574 w 807148"/>
                  <a:gd name="connsiteY5" fmla="*/ 667988 h 807148"/>
                  <a:gd name="connsiteX6" fmla="*/ 139160 w 807148"/>
                  <a:gd name="connsiteY6" fmla="*/ 403574 h 807148"/>
                  <a:gd name="connsiteX7" fmla="*/ 403574 w 807148"/>
                  <a:gd name="connsiteY7" fmla="*/ 139160 h 807148"/>
                  <a:gd name="connsiteX8" fmla="*/ 667988 w 807148"/>
                  <a:gd name="connsiteY8" fmla="*/ 403574 h 807148"/>
                  <a:gd name="connsiteX9" fmla="*/ 403574 w 807148"/>
                  <a:gd name="connsiteY9" fmla="*/ 667988 h 80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7148" h="807148">
                    <a:moveTo>
                      <a:pt x="403574" y="0"/>
                    </a:moveTo>
                    <a:cubicBezTo>
                      <a:pt x="180689" y="0"/>
                      <a:pt x="0" y="180689"/>
                      <a:pt x="0" y="403574"/>
                    </a:cubicBezTo>
                    <a:cubicBezTo>
                      <a:pt x="0" y="626459"/>
                      <a:pt x="180689" y="807149"/>
                      <a:pt x="403574" y="807149"/>
                    </a:cubicBezTo>
                    <a:cubicBezTo>
                      <a:pt x="626459" y="807149"/>
                      <a:pt x="807149" y="626459"/>
                      <a:pt x="807149" y="403574"/>
                    </a:cubicBezTo>
                    <a:cubicBezTo>
                      <a:pt x="807149" y="180689"/>
                      <a:pt x="626459" y="0"/>
                      <a:pt x="403574" y="0"/>
                    </a:cubicBezTo>
                    <a:close/>
                    <a:moveTo>
                      <a:pt x="403574" y="667988"/>
                    </a:moveTo>
                    <a:cubicBezTo>
                      <a:pt x="257556" y="667988"/>
                      <a:pt x="139160" y="549593"/>
                      <a:pt x="139160" y="403574"/>
                    </a:cubicBezTo>
                    <a:cubicBezTo>
                      <a:pt x="139160" y="257556"/>
                      <a:pt x="257556" y="139160"/>
                      <a:pt x="403574" y="139160"/>
                    </a:cubicBezTo>
                    <a:cubicBezTo>
                      <a:pt x="549593" y="139160"/>
                      <a:pt x="667988" y="257556"/>
                      <a:pt x="667988" y="403574"/>
                    </a:cubicBezTo>
                    <a:cubicBezTo>
                      <a:pt x="667988" y="549593"/>
                      <a:pt x="549593" y="667988"/>
                      <a:pt x="403574" y="667988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7" name="Graphic 212" descr="Tag=AccentColor&#10;Flavor=Light&#10;Target=Fill">
                <a:extLst>
                  <a:ext uri="{FF2B5EF4-FFF2-40B4-BE49-F238E27FC236}">
                    <a16:creationId xmlns:a16="http://schemas.microsoft.com/office/drawing/2014/main" id="{CCFCB46B-E9CD-466D-A54D-E2936C236CB5}"/>
                  </a:ext>
                </a:extLst>
              </p:cNvPr>
              <p:cNvSpPr/>
              <p:nvPr/>
            </p:nvSpPr>
            <p:spPr>
              <a:xfrm>
                <a:off x="817371" y="4276255"/>
                <a:ext cx="413564" cy="413564"/>
              </a:xfrm>
              <a:custGeom>
                <a:avLst/>
                <a:gdLst>
                  <a:gd name="connsiteX0" fmla="*/ 403574 w 807148"/>
                  <a:gd name="connsiteY0" fmla="*/ 0 h 807148"/>
                  <a:gd name="connsiteX1" fmla="*/ 0 w 807148"/>
                  <a:gd name="connsiteY1" fmla="*/ 403574 h 807148"/>
                  <a:gd name="connsiteX2" fmla="*/ 403574 w 807148"/>
                  <a:gd name="connsiteY2" fmla="*/ 807149 h 807148"/>
                  <a:gd name="connsiteX3" fmla="*/ 807149 w 807148"/>
                  <a:gd name="connsiteY3" fmla="*/ 403574 h 807148"/>
                  <a:gd name="connsiteX4" fmla="*/ 403574 w 807148"/>
                  <a:gd name="connsiteY4" fmla="*/ 0 h 807148"/>
                  <a:gd name="connsiteX5" fmla="*/ 403574 w 807148"/>
                  <a:gd name="connsiteY5" fmla="*/ 667988 h 807148"/>
                  <a:gd name="connsiteX6" fmla="*/ 139160 w 807148"/>
                  <a:gd name="connsiteY6" fmla="*/ 403574 h 807148"/>
                  <a:gd name="connsiteX7" fmla="*/ 403574 w 807148"/>
                  <a:gd name="connsiteY7" fmla="*/ 139160 h 807148"/>
                  <a:gd name="connsiteX8" fmla="*/ 667988 w 807148"/>
                  <a:gd name="connsiteY8" fmla="*/ 403574 h 807148"/>
                  <a:gd name="connsiteX9" fmla="*/ 403574 w 807148"/>
                  <a:gd name="connsiteY9" fmla="*/ 667988 h 80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7148" h="807148">
                    <a:moveTo>
                      <a:pt x="403574" y="0"/>
                    </a:moveTo>
                    <a:cubicBezTo>
                      <a:pt x="180689" y="0"/>
                      <a:pt x="0" y="180689"/>
                      <a:pt x="0" y="403574"/>
                    </a:cubicBezTo>
                    <a:cubicBezTo>
                      <a:pt x="0" y="626459"/>
                      <a:pt x="180689" y="807149"/>
                      <a:pt x="403574" y="807149"/>
                    </a:cubicBezTo>
                    <a:cubicBezTo>
                      <a:pt x="626459" y="807149"/>
                      <a:pt x="807149" y="626459"/>
                      <a:pt x="807149" y="403574"/>
                    </a:cubicBezTo>
                    <a:cubicBezTo>
                      <a:pt x="807149" y="180689"/>
                      <a:pt x="626459" y="0"/>
                      <a:pt x="403574" y="0"/>
                    </a:cubicBezTo>
                    <a:close/>
                    <a:moveTo>
                      <a:pt x="403574" y="667988"/>
                    </a:moveTo>
                    <a:cubicBezTo>
                      <a:pt x="257556" y="667988"/>
                      <a:pt x="139160" y="549593"/>
                      <a:pt x="139160" y="403574"/>
                    </a:cubicBezTo>
                    <a:cubicBezTo>
                      <a:pt x="139160" y="257556"/>
                      <a:pt x="257556" y="139160"/>
                      <a:pt x="403574" y="139160"/>
                    </a:cubicBezTo>
                    <a:cubicBezTo>
                      <a:pt x="549593" y="139160"/>
                      <a:pt x="667988" y="257556"/>
                      <a:pt x="667988" y="403574"/>
                    </a:cubicBezTo>
                    <a:cubicBezTo>
                      <a:pt x="667988" y="549593"/>
                      <a:pt x="549593" y="667988"/>
                      <a:pt x="403574" y="667988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E62CF97-C608-4582-968F-CB4B12F9E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50064" y="2828266"/>
              <a:ext cx="805908" cy="805908"/>
              <a:chOff x="817371" y="4276255"/>
              <a:chExt cx="413564" cy="413564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3" name="Graphic 212" descr="Tag=AccentColor&#10;Flavor=Light&#10;Target=Fill">
                <a:extLst>
                  <a:ext uri="{FF2B5EF4-FFF2-40B4-BE49-F238E27FC236}">
                    <a16:creationId xmlns:a16="http://schemas.microsoft.com/office/drawing/2014/main" id="{E53D6F2D-CDAD-40B9-92F1-57BE444CCBB8}"/>
                  </a:ext>
                </a:extLst>
              </p:cNvPr>
              <p:cNvSpPr/>
              <p:nvPr/>
            </p:nvSpPr>
            <p:spPr>
              <a:xfrm>
                <a:off x="817371" y="4276255"/>
                <a:ext cx="413564" cy="413564"/>
              </a:xfrm>
              <a:custGeom>
                <a:avLst/>
                <a:gdLst>
                  <a:gd name="connsiteX0" fmla="*/ 403574 w 807148"/>
                  <a:gd name="connsiteY0" fmla="*/ 0 h 807148"/>
                  <a:gd name="connsiteX1" fmla="*/ 0 w 807148"/>
                  <a:gd name="connsiteY1" fmla="*/ 403574 h 807148"/>
                  <a:gd name="connsiteX2" fmla="*/ 403574 w 807148"/>
                  <a:gd name="connsiteY2" fmla="*/ 807149 h 807148"/>
                  <a:gd name="connsiteX3" fmla="*/ 807149 w 807148"/>
                  <a:gd name="connsiteY3" fmla="*/ 403574 h 807148"/>
                  <a:gd name="connsiteX4" fmla="*/ 403574 w 807148"/>
                  <a:gd name="connsiteY4" fmla="*/ 0 h 807148"/>
                  <a:gd name="connsiteX5" fmla="*/ 403574 w 807148"/>
                  <a:gd name="connsiteY5" fmla="*/ 667988 h 807148"/>
                  <a:gd name="connsiteX6" fmla="*/ 139160 w 807148"/>
                  <a:gd name="connsiteY6" fmla="*/ 403574 h 807148"/>
                  <a:gd name="connsiteX7" fmla="*/ 403574 w 807148"/>
                  <a:gd name="connsiteY7" fmla="*/ 139160 h 807148"/>
                  <a:gd name="connsiteX8" fmla="*/ 667988 w 807148"/>
                  <a:gd name="connsiteY8" fmla="*/ 403574 h 807148"/>
                  <a:gd name="connsiteX9" fmla="*/ 403574 w 807148"/>
                  <a:gd name="connsiteY9" fmla="*/ 667988 h 80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7148" h="807148">
                    <a:moveTo>
                      <a:pt x="403574" y="0"/>
                    </a:moveTo>
                    <a:cubicBezTo>
                      <a:pt x="180689" y="0"/>
                      <a:pt x="0" y="180689"/>
                      <a:pt x="0" y="403574"/>
                    </a:cubicBezTo>
                    <a:cubicBezTo>
                      <a:pt x="0" y="626459"/>
                      <a:pt x="180689" y="807149"/>
                      <a:pt x="403574" y="807149"/>
                    </a:cubicBezTo>
                    <a:cubicBezTo>
                      <a:pt x="626459" y="807149"/>
                      <a:pt x="807149" y="626459"/>
                      <a:pt x="807149" y="403574"/>
                    </a:cubicBezTo>
                    <a:cubicBezTo>
                      <a:pt x="807149" y="180689"/>
                      <a:pt x="626459" y="0"/>
                      <a:pt x="403574" y="0"/>
                    </a:cubicBezTo>
                    <a:close/>
                    <a:moveTo>
                      <a:pt x="403574" y="667988"/>
                    </a:moveTo>
                    <a:cubicBezTo>
                      <a:pt x="257556" y="667988"/>
                      <a:pt x="139160" y="549593"/>
                      <a:pt x="139160" y="403574"/>
                    </a:cubicBezTo>
                    <a:cubicBezTo>
                      <a:pt x="139160" y="257556"/>
                      <a:pt x="257556" y="139160"/>
                      <a:pt x="403574" y="139160"/>
                    </a:cubicBezTo>
                    <a:cubicBezTo>
                      <a:pt x="549593" y="139160"/>
                      <a:pt x="667988" y="257556"/>
                      <a:pt x="667988" y="403574"/>
                    </a:cubicBezTo>
                    <a:cubicBezTo>
                      <a:pt x="667988" y="549593"/>
                      <a:pt x="549593" y="667988"/>
                      <a:pt x="403574" y="667988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4" name="Graphic 212" descr="Tag=AccentColor&#10;Flavor=Light&#10;Target=Fill">
                <a:extLst>
                  <a:ext uri="{FF2B5EF4-FFF2-40B4-BE49-F238E27FC236}">
                    <a16:creationId xmlns:a16="http://schemas.microsoft.com/office/drawing/2014/main" id="{8331FF8E-7BEE-4B6B-8CAF-D211BB3AB155}"/>
                  </a:ext>
                </a:extLst>
              </p:cNvPr>
              <p:cNvSpPr/>
              <p:nvPr/>
            </p:nvSpPr>
            <p:spPr>
              <a:xfrm>
                <a:off x="817371" y="4276255"/>
                <a:ext cx="413564" cy="413564"/>
              </a:xfrm>
              <a:custGeom>
                <a:avLst/>
                <a:gdLst>
                  <a:gd name="connsiteX0" fmla="*/ 403574 w 807148"/>
                  <a:gd name="connsiteY0" fmla="*/ 0 h 807148"/>
                  <a:gd name="connsiteX1" fmla="*/ 0 w 807148"/>
                  <a:gd name="connsiteY1" fmla="*/ 403574 h 807148"/>
                  <a:gd name="connsiteX2" fmla="*/ 403574 w 807148"/>
                  <a:gd name="connsiteY2" fmla="*/ 807149 h 807148"/>
                  <a:gd name="connsiteX3" fmla="*/ 807149 w 807148"/>
                  <a:gd name="connsiteY3" fmla="*/ 403574 h 807148"/>
                  <a:gd name="connsiteX4" fmla="*/ 403574 w 807148"/>
                  <a:gd name="connsiteY4" fmla="*/ 0 h 807148"/>
                  <a:gd name="connsiteX5" fmla="*/ 403574 w 807148"/>
                  <a:gd name="connsiteY5" fmla="*/ 667988 h 807148"/>
                  <a:gd name="connsiteX6" fmla="*/ 139160 w 807148"/>
                  <a:gd name="connsiteY6" fmla="*/ 403574 h 807148"/>
                  <a:gd name="connsiteX7" fmla="*/ 403574 w 807148"/>
                  <a:gd name="connsiteY7" fmla="*/ 139160 h 807148"/>
                  <a:gd name="connsiteX8" fmla="*/ 667988 w 807148"/>
                  <a:gd name="connsiteY8" fmla="*/ 403574 h 807148"/>
                  <a:gd name="connsiteX9" fmla="*/ 403574 w 807148"/>
                  <a:gd name="connsiteY9" fmla="*/ 667988 h 80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7148" h="807148">
                    <a:moveTo>
                      <a:pt x="403574" y="0"/>
                    </a:moveTo>
                    <a:cubicBezTo>
                      <a:pt x="180689" y="0"/>
                      <a:pt x="0" y="180689"/>
                      <a:pt x="0" y="403574"/>
                    </a:cubicBezTo>
                    <a:cubicBezTo>
                      <a:pt x="0" y="626459"/>
                      <a:pt x="180689" y="807149"/>
                      <a:pt x="403574" y="807149"/>
                    </a:cubicBezTo>
                    <a:cubicBezTo>
                      <a:pt x="626459" y="807149"/>
                      <a:pt x="807149" y="626459"/>
                      <a:pt x="807149" y="403574"/>
                    </a:cubicBezTo>
                    <a:cubicBezTo>
                      <a:pt x="807149" y="180689"/>
                      <a:pt x="626459" y="0"/>
                      <a:pt x="403574" y="0"/>
                    </a:cubicBezTo>
                    <a:close/>
                    <a:moveTo>
                      <a:pt x="403574" y="667988"/>
                    </a:moveTo>
                    <a:cubicBezTo>
                      <a:pt x="257556" y="667988"/>
                      <a:pt x="139160" y="549593"/>
                      <a:pt x="139160" y="403574"/>
                    </a:cubicBezTo>
                    <a:cubicBezTo>
                      <a:pt x="139160" y="257556"/>
                      <a:pt x="257556" y="139160"/>
                      <a:pt x="403574" y="139160"/>
                    </a:cubicBezTo>
                    <a:cubicBezTo>
                      <a:pt x="549593" y="139160"/>
                      <a:pt x="667988" y="257556"/>
                      <a:pt x="667988" y="403574"/>
                    </a:cubicBezTo>
                    <a:cubicBezTo>
                      <a:pt x="667988" y="549593"/>
                      <a:pt x="549593" y="667988"/>
                      <a:pt x="403574" y="667988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3729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1DC5A68-D71B-430D-A02A-5A4C7608C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6550" y="555675"/>
            <a:ext cx="4860256" cy="5696169"/>
            <a:chOff x="1481312" y="743744"/>
            <a:chExt cx="4860256" cy="4589316"/>
          </a:xfrm>
        </p:grpSpPr>
        <p:sp>
          <p:nvSpPr>
            <p:cNvPr id="8" name="Rectangle 7" descr="Tag=AccentColor&#10;Flavor=Light&#10;Target=Fill">
              <a:extLst>
                <a:ext uri="{FF2B5EF4-FFF2-40B4-BE49-F238E27FC236}">
                  <a16:creationId xmlns:a16="http://schemas.microsoft.com/office/drawing/2014/main" id="{C6645C41-2751-4BBE-A22D-C583AD4858E4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" name="Rectangle 8" descr="Tag=AccentColor&#10;Flavor=Light&#10;Target=Fill">
              <a:extLst>
                <a:ext uri="{FF2B5EF4-FFF2-40B4-BE49-F238E27FC236}">
                  <a16:creationId xmlns:a16="http://schemas.microsoft.com/office/drawing/2014/main" id="{D1FA9207-2C4F-44B5-8662-99610A796453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987485-764D-493B-8597-A03C406EE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4967" y="460296"/>
            <a:ext cx="4860256" cy="56961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670EFC6-682D-4CB0-BAC5-9AAF57E77B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7119" y="810623"/>
            <a:ext cx="4429556" cy="3210961"/>
          </a:xfrm>
        </p:spPr>
        <p:txBody>
          <a:bodyPr anchor="b">
            <a:normAutofit/>
          </a:bodyPr>
          <a:lstStyle>
            <a:lvl1pPr>
              <a:defRPr sz="6000" b="1" spc="15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FBF58CF-163B-4119-997D-4989A40755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119" y="4276532"/>
            <a:ext cx="4429556" cy="1559117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2400" spc="400" baseline="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4" name="Date Placeholder 8">
            <a:extLst>
              <a:ext uri="{FF2B5EF4-FFF2-40B4-BE49-F238E27FC236}">
                <a16:creationId xmlns:a16="http://schemas.microsoft.com/office/drawing/2014/main" id="{4D26C2E6-A562-4AE8-9971-3FA6E680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2/1/20XX</a:t>
            </a:r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1E3E3462-0536-4693-81D5-FC789414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6" name="Slide Number Placeholder 10">
            <a:extLst>
              <a:ext uri="{FF2B5EF4-FFF2-40B4-BE49-F238E27FC236}">
                <a16:creationId xmlns:a16="http://schemas.microsoft.com/office/drawing/2014/main" id="{EAFE03D5-6EE3-4408-BA56-7D68B937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Picture Placeholder 27">
            <a:extLst>
              <a:ext uri="{FF2B5EF4-FFF2-40B4-BE49-F238E27FC236}">
                <a16:creationId xmlns:a16="http://schemas.microsoft.com/office/drawing/2014/main" id="{87E4E16D-DE97-4F27-86B1-CC1E0A2809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59307" y="470931"/>
            <a:ext cx="4833901" cy="569616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2E123B-B6D5-4E11-97BB-5D6909C3AC89}"/>
              </a:ext>
            </a:extLst>
          </p:cNvPr>
          <p:cNvGrpSpPr/>
          <p:nvPr userDrawn="1"/>
        </p:nvGrpSpPr>
        <p:grpSpPr>
          <a:xfrm>
            <a:off x="10762917" y="937735"/>
            <a:ext cx="891066" cy="891066"/>
            <a:chOff x="10762917" y="937735"/>
            <a:chExt cx="891066" cy="891066"/>
          </a:xfrm>
        </p:grpSpPr>
        <p:sp>
          <p:nvSpPr>
            <p:cNvPr id="14" name="Graphic 212">
              <a:extLst>
                <a:ext uri="{FF2B5EF4-FFF2-40B4-BE49-F238E27FC236}">
                  <a16:creationId xmlns:a16="http://schemas.microsoft.com/office/drawing/2014/main" id="{5316CEBD-338C-402C-BCD3-A4F16BC89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762917" y="937735"/>
              <a:ext cx="891066" cy="891066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5" name="Graphic 212">
              <a:extLst>
                <a:ext uri="{FF2B5EF4-FFF2-40B4-BE49-F238E27FC236}">
                  <a16:creationId xmlns:a16="http://schemas.microsoft.com/office/drawing/2014/main" id="{C3EC749F-067B-4ADC-9D73-17D3DBA09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762917" y="937735"/>
              <a:ext cx="891066" cy="891066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aphic 185">
            <a:extLst>
              <a:ext uri="{FF2B5EF4-FFF2-40B4-BE49-F238E27FC236}">
                <a16:creationId xmlns:a16="http://schemas.microsoft.com/office/drawing/2014/main" id="{CC5B33D5-B61A-4BB3-BE24-ED2DC91EA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58293" y="2360859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3DED6B-3BBB-434A-81CA-EC0E5C4F28B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1325D91-D828-468A-ABC7-85FEF8A4B219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2A711B-93D3-4A4D-AA14-BD7367134B4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1AC7889-6DFF-4D32-859C-D0C55DE4CA1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8E8AC13-5239-47BE-ABE6-C1A3FEA721E3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CB67E8-A47C-4BBF-8167-443736632FB0}"/>
              </a:ext>
            </a:extLst>
          </p:cNvPr>
          <p:cNvGrpSpPr/>
          <p:nvPr userDrawn="1"/>
        </p:nvGrpSpPr>
        <p:grpSpPr>
          <a:xfrm>
            <a:off x="6162610" y="5308473"/>
            <a:ext cx="445835" cy="445835"/>
            <a:chOff x="6162610" y="5308473"/>
            <a:chExt cx="445835" cy="44583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E2409D7-BC76-4E3D-A9C1-491922D3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162610" y="5308473"/>
              <a:ext cx="445835" cy="4458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0211AD5-F7D3-45F7-8766-86B7813C2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162610" y="5308473"/>
              <a:ext cx="445835" cy="445835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017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>
            <a:extLst>
              <a:ext uri="{FF2B5EF4-FFF2-40B4-BE49-F238E27FC236}">
                <a16:creationId xmlns:a16="http://schemas.microsoft.com/office/drawing/2014/main" id="{2FFD95FE-CF54-4D0D-B9CE-45AA55C0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A48A24A0-F838-4EF0-9789-84A25CDA37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6520" y="1747592"/>
            <a:ext cx="5217173" cy="4351338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>
              <a:lnSpc>
                <a:spcPct val="130000"/>
              </a:lnSpc>
            </a:pPr>
            <a:r>
              <a:rPr lang="en-US" dirty="0"/>
              <a:t>Click to add text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375A7AC-BF9B-4E33-9275-2E93A23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791258" y="619275"/>
            <a:ext cx="932200" cy="932200"/>
            <a:chOff x="10791258" y="619275"/>
            <a:chExt cx="932200" cy="932200"/>
          </a:xfrm>
        </p:grpSpPr>
        <p:sp>
          <p:nvSpPr>
            <p:cNvPr id="65" name="Graphic 212">
              <a:extLst>
                <a:ext uri="{FF2B5EF4-FFF2-40B4-BE49-F238E27FC236}">
                  <a16:creationId xmlns:a16="http://schemas.microsoft.com/office/drawing/2014/main" id="{85ABF6A1-1709-478F-8EE1-8ED4BA476AAF}"/>
                </a:ext>
              </a:extLst>
            </p:cNvPr>
            <p:cNvSpPr/>
            <p:nvPr/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66" name="Graphic 212">
              <a:extLst>
                <a:ext uri="{FF2B5EF4-FFF2-40B4-BE49-F238E27FC236}">
                  <a16:creationId xmlns:a16="http://schemas.microsoft.com/office/drawing/2014/main" id="{F7AC3222-4630-4039-9CC2-7DFAFF9169C0}"/>
                </a:ext>
              </a:extLst>
            </p:cNvPr>
            <p:cNvSpPr/>
            <p:nvPr/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DF52B12-FE86-4DDD-AF1A-6B41C03D5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40966" y="406894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69" name="Graphic 190">
              <a:extLst>
                <a:ext uri="{FF2B5EF4-FFF2-40B4-BE49-F238E27FC236}">
                  <a16:creationId xmlns:a16="http://schemas.microsoft.com/office/drawing/2014/main" id="{2116FBAA-B79C-49A5-8E88-A279EFA5B7B3}"/>
                </a:ext>
              </a:extLst>
            </p:cNvPr>
            <p:cNvGrpSpPr/>
            <p:nvPr/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B551F93-DA92-4AC3-95C8-9307053CB16E}"/>
                  </a:ext>
                </a:extLst>
              </p:cNvPr>
              <p:cNvSpPr/>
              <p:nvPr/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516C11B-EA76-4428-886F-8C1732C01C6E}"/>
                  </a:ext>
                </a:extLst>
              </p:cNvPr>
              <p:cNvSpPr/>
              <p:nvPr/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70" name="Graphic 190">
              <a:extLst>
                <a:ext uri="{FF2B5EF4-FFF2-40B4-BE49-F238E27FC236}">
                  <a16:creationId xmlns:a16="http://schemas.microsoft.com/office/drawing/2014/main" id="{A441CF3F-BD6E-4F41-AC14-459EC4EC285D}"/>
                </a:ext>
              </a:extLst>
            </p:cNvPr>
            <p:cNvGrpSpPr/>
            <p:nvPr/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A16C0430-050F-43D2-A2B1-ABD897245214}"/>
                  </a:ext>
                </a:extLst>
              </p:cNvPr>
              <p:cNvSpPr/>
              <p:nvPr/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66518E2-28DD-4E85-A75C-04671AC1E4E9}"/>
                  </a:ext>
                </a:extLst>
              </p:cNvPr>
              <p:cNvSpPr/>
              <p:nvPr/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422" name="Picture Placeholder 420">
            <a:extLst>
              <a:ext uri="{FF2B5EF4-FFF2-40B4-BE49-F238E27FC236}">
                <a16:creationId xmlns:a16="http://schemas.microsoft.com/office/drawing/2014/main" id="{57A3A5EC-6447-43F5-AFC3-31A04E79B5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53022" y="1820335"/>
            <a:ext cx="3555042" cy="321733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17" name="Date Placeholder 178">
            <a:extLst>
              <a:ext uri="{FF2B5EF4-FFF2-40B4-BE49-F238E27FC236}">
                <a16:creationId xmlns:a16="http://schemas.microsoft.com/office/drawing/2014/main" id="{9C6A9B17-D957-4CF3-A824-A890F188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2/1/20XX</a:t>
            </a:r>
          </a:p>
        </p:txBody>
      </p:sp>
      <p:sp>
        <p:nvSpPr>
          <p:cNvPr id="418" name="Footer Placeholder 179">
            <a:extLst>
              <a:ext uri="{FF2B5EF4-FFF2-40B4-BE49-F238E27FC236}">
                <a16:creationId xmlns:a16="http://schemas.microsoft.com/office/drawing/2014/main" id="{65C961B3-B0C8-48E2-9355-EDB8900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19" name="Slide Number Placeholder 180">
            <a:extLst>
              <a:ext uri="{FF2B5EF4-FFF2-40B4-BE49-F238E27FC236}">
                <a16:creationId xmlns:a16="http://schemas.microsoft.com/office/drawing/2014/main" id="{4017AA8E-8B4E-424D-82C3-A27D3D78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8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E07BA9F-0080-414E-8833-4B6D85E7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2391"/>
            <a:ext cx="5257799" cy="131499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38D53F6-8652-4F18-82CF-5FA5A6DB05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2167932"/>
            <a:ext cx="5257799" cy="388295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</a:lstStyle>
          <a:p>
            <a:pPr>
              <a:lnSpc>
                <a:spcPct val="130000"/>
              </a:lnSpc>
            </a:pPr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889367-AA88-4B31-A223-EF3FCC731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V="1">
            <a:off x="2" y="6191250"/>
            <a:ext cx="630153" cy="666750"/>
            <a:chOff x="1" y="2"/>
            <a:chExt cx="2232251" cy="236189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C9AB4B8-C106-4540-81BA-4388E2B81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2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0E7B3D-DBE9-40C9-9D00-F8038C4D4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2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39AC4BF-D84C-4F05-A8BF-A365C3B75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8835619" y="58817"/>
            <a:ext cx="3432581" cy="3293393"/>
            <a:chOff x="8759419" y="3564607"/>
            <a:chExt cx="3432581" cy="329339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EE44D66-158A-482A-B586-9251844C2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759419" y="3564607"/>
              <a:ext cx="3432581" cy="3293393"/>
            </a:xfrm>
            <a:custGeom>
              <a:avLst/>
              <a:gdLst>
                <a:gd name="connsiteX0" fmla="*/ 2473947 w 3432581"/>
                <a:gd name="connsiteY0" fmla="*/ 0 h 3293393"/>
                <a:gd name="connsiteX1" fmla="*/ 3209623 w 3432581"/>
                <a:gd name="connsiteY1" fmla="*/ 111224 h 3293393"/>
                <a:gd name="connsiteX2" fmla="*/ 3432581 w 3432581"/>
                <a:gd name="connsiteY2" fmla="*/ 192828 h 3293393"/>
                <a:gd name="connsiteX3" fmla="*/ 3432581 w 3432581"/>
                <a:gd name="connsiteY3" fmla="*/ 3293393 h 3293393"/>
                <a:gd name="connsiteX4" fmla="*/ 141884 w 3432581"/>
                <a:gd name="connsiteY4" fmla="*/ 3293393 h 3293393"/>
                <a:gd name="connsiteX5" fmla="*/ 111224 w 3432581"/>
                <a:gd name="connsiteY5" fmla="*/ 3209623 h 3293393"/>
                <a:gd name="connsiteX6" fmla="*/ 0 w 3432581"/>
                <a:gd name="connsiteY6" fmla="*/ 2473947 h 3293393"/>
                <a:gd name="connsiteX7" fmla="*/ 2473947 w 3432581"/>
                <a:gd name="connsiteY7" fmla="*/ 0 h 329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581" h="3293393">
                  <a:moveTo>
                    <a:pt x="2473947" y="0"/>
                  </a:moveTo>
                  <a:cubicBezTo>
                    <a:pt x="2730133" y="0"/>
                    <a:pt x="2977223" y="38940"/>
                    <a:pt x="3209623" y="111224"/>
                  </a:cubicBezTo>
                  <a:lnTo>
                    <a:pt x="3432581" y="192828"/>
                  </a:lnTo>
                  <a:lnTo>
                    <a:pt x="3432581" y="3293393"/>
                  </a:lnTo>
                  <a:lnTo>
                    <a:pt x="141884" y="3293393"/>
                  </a:lnTo>
                  <a:lnTo>
                    <a:pt x="111224" y="3209623"/>
                  </a:lnTo>
                  <a:cubicBezTo>
                    <a:pt x="38940" y="2977224"/>
                    <a:pt x="0" y="2730133"/>
                    <a:pt x="0" y="2473947"/>
                  </a:cubicBezTo>
                  <a:cubicBezTo>
                    <a:pt x="0" y="1107624"/>
                    <a:pt x="1107624" y="0"/>
                    <a:pt x="247394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538A9F0-F51C-490F-8D45-3E8D5EA19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759419" y="3564607"/>
              <a:ext cx="3432581" cy="3293393"/>
            </a:xfrm>
            <a:custGeom>
              <a:avLst/>
              <a:gdLst>
                <a:gd name="connsiteX0" fmla="*/ 2473947 w 3432581"/>
                <a:gd name="connsiteY0" fmla="*/ 0 h 3293393"/>
                <a:gd name="connsiteX1" fmla="*/ 3209623 w 3432581"/>
                <a:gd name="connsiteY1" fmla="*/ 111224 h 3293393"/>
                <a:gd name="connsiteX2" fmla="*/ 3432581 w 3432581"/>
                <a:gd name="connsiteY2" fmla="*/ 192828 h 3293393"/>
                <a:gd name="connsiteX3" fmla="*/ 3432581 w 3432581"/>
                <a:gd name="connsiteY3" fmla="*/ 3293393 h 3293393"/>
                <a:gd name="connsiteX4" fmla="*/ 141884 w 3432581"/>
                <a:gd name="connsiteY4" fmla="*/ 3293393 h 3293393"/>
                <a:gd name="connsiteX5" fmla="*/ 111224 w 3432581"/>
                <a:gd name="connsiteY5" fmla="*/ 3209623 h 3293393"/>
                <a:gd name="connsiteX6" fmla="*/ 0 w 3432581"/>
                <a:gd name="connsiteY6" fmla="*/ 2473947 h 3293393"/>
                <a:gd name="connsiteX7" fmla="*/ 2473947 w 3432581"/>
                <a:gd name="connsiteY7" fmla="*/ 0 h 329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581" h="3293393">
                  <a:moveTo>
                    <a:pt x="2473947" y="0"/>
                  </a:moveTo>
                  <a:cubicBezTo>
                    <a:pt x="2730133" y="0"/>
                    <a:pt x="2977223" y="38940"/>
                    <a:pt x="3209623" y="111224"/>
                  </a:cubicBezTo>
                  <a:lnTo>
                    <a:pt x="3432581" y="192828"/>
                  </a:lnTo>
                  <a:lnTo>
                    <a:pt x="3432581" y="3293393"/>
                  </a:lnTo>
                  <a:lnTo>
                    <a:pt x="141884" y="3293393"/>
                  </a:lnTo>
                  <a:lnTo>
                    <a:pt x="111224" y="3209623"/>
                  </a:lnTo>
                  <a:cubicBezTo>
                    <a:pt x="38940" y="2977224"/>
                    <a:pt x="0" y="2730133"/>
                    <a:pt x="0" y="2473947"/>
                  </a:cubicBezTo>
                  <a:cubicBezTo>
                    <a:pt x="0" y="1107624"/>
                    <a:pt x="1107624" y="0"/>
                    <a:pt x="2473947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7" name="Picture Placeholder 34">
            <a:extLst>
              <a:ext uri="{FF2B5EF4-FFF2-40B4-BE49-F238E27FC236}">
                <a16:creationId xmlns:a16="http://schemas.microsoft.com/office/drawing/2014/main" id="{4D354E56-8681-43D1-8F37-55BD576D7D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4145" y="732391"/>
            <a:ext cx="4463594" cy="259098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8" name="Picture Placeholder 34">
            <a:extLst>
              <a:ext uri="{FF2B5EF4-FFF2-40B4-BE49-F238E27FC236}">
                <a16:creationId xmlns:a16="http://schemas.microsoft.com/office/drawing/2014/main" id="{E453D702-1A5A-4ADD-AC37-B4F6562335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24145" y="3459904"/>
            <a:ext cx="4463594" cy="259098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6" name="Date Placeholder 178">
            <a:extLst>
              <a:ext uri="{FF2B5EF4-FFF2-40B4-BE49-F238E27FC236}">
                <a16:creationId xmlns:a16="http://schemas.microsoft.com/office/drawing/2014/main" id="{8B8EBB46-CBEC-457F-8872-DEB91F82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2/1/20XX</a:t>
            </a:r>
          </a:p>
        </p:txBody>
      </p:sp>
      <p:sp>
        <p:nvSpPr>
          <p:cNvPr id="27" name="Footer Placeholder 179">
            <a:extLst>
              <a:ext uri="{FF2B5EF4-FFF2-40B4-BE49-F238E27FC236}">
                <a16:creationId xmlns:a16="http://schemas.microsoft.com/office/drawing/2014/main" id="{336A30D4-056C-484B-A7B3-4823C6BE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4" name="Slide Number Placeholder 180">
            <a:extLst>
              <a:ext uri="{FF2B5EF4-FFF2-40B4-BE49-F238E27FC236}">
                <a16:creationId xmlns:a16="http://schemas.microsoft.com/office/drawing/2014/main" id="{5D92CF26-B223-452F-8C8F-BA960FA2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A792F7-1D9E-4C7E-A103-E8EDFDC2691E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CE0237-8723-4348-94B7-63A59D84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87262" y="1200150"/>
            <a:ext cx="1648987" cy="635480"/>
            <a:chOff x="0" y="292656"/>
            <a:chExt cx="1861854" cy="71751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76B89C-56D1-416F-8EB1-DA7F48514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92656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C49B972-3E3D-4CC1-B834-FF30BF266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732391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A3C21CC9-A512-4380-A099-AF8D792D5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906949" y="5729028"/>
            <a:ext cx="1054465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B6773D6-764F-4C00-BDB8-9761B8DCF46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1DF7779-B189-4FED-96A5-C8852D1F907C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C51E684-AEB1-4277-BF9F-10CAE54303FD}"/>
                </a:ext>
              </a:extLst>
            </p:cNvPr>
            <p:cNvSpPr/>
            <p:nvPr/>
          </p:nvSpPr>
          <p:spPr>
            <a:xfrm>
              <a:off x="1004127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3D091-9DC7-491F-B66C-9B0F1DC764FB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AFED6B7-EDAF-4E47-8659-164C8192BE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397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B339F109-5532-4E78-8957-EB2AAAD36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47014" y="1128803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AF9A59D-418A-4B1E-B724-5ADD4336F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40778" y="1131641"/>
            <a:ext cx="5290997" cy="529099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" name="Oval 19">
            <a:extLst>
              <a:ext uri="{FF2B5EF4-FFF2-40B4-BE49-F238E27FC236}">
                <a16:creationId xmlns:a16="http://schemas.microsoft.com/office/drawing/2014/main" id="{2667FDEA-E217-4374-BFBC-FB41B2C3A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12254" y="1065353"/>
            <a:ext cx="5290997" cy="529099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95C1B9A-716B-4783-B119-E6A639110F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45517" y="2193085"/>
            <a:ext cx="3624471" cy="2577893"/>
          </a:xfrm>
        </p:spPr>
        <p:txBody>
          <a:bodyPr/>
          <a:lstStyle>
            <a:lvl1pPr algn="ctr">
              <a:defRPr sz="6000" b="1" spc="15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CFDA35-1DC9-408E-A01B-01C76090E7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5517" y="4863054"/>
            <a:ext cx="3624471" cy="811604"/>
          </a:xfrm>
        </p:spPr>
        <p:txBody>
          <a:bodyPr/>
          <a:lstStyle>
            <a:lvl1pPr marL="0" algn="ctr">
              <a:buNone/>
              <a:defRPr spc="400" baseline="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3" name="Graphic 212">
            <a:extLst>
              <a:ext uri="{FF2B5EF4-FFF2-40B4-BE49-F238E27FC236}">
                <a16:creationId xmlns:a16="http://schemas.microsoft.com/office/drawing/2014/main" id="{B25ABCF7-C1CE-49AC-B9BB-B0CC0545E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90C75B78-0468-4902-B7BE-7274FCE08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F6701EE-4FAB-4701-8901-9B8A7D88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rgbClr val="FFFFFF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20F471D-1478-4017-A2E8-E49767311E1C}"/>
                </a:ext>
              </a:extLst>
            </p:cNvPr>
            <p:cNvSpPr/>
            <p:nvPr/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: Shape 26" descr="Tag=AccentColor&#10;Flavor=Light&#10;Target=Fill">
              <a:extLst>
                <a:ext uri="{FF2B5EF4-FFF2-40B4-BE49-F238E27FC236}">
                  <a16:creationId xmlns:a16="http://schemas.microsoft.com/office/drawing/2014/main" id="{1BAF8420-CA52-41DD-81ED-C730C36AA49E}"/>
                </a:ext>
              </a:extLst>
            </p:cNvPr>
            <p:cNvSpPr/>
            <p:nvPr/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B57E20-C5E1-4C45-8681-D71FCB216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F96E9C4-A1C2-4F1D-B02F-17A662163E7E}"/>
                </a:ext>
              </a:extLst>
            </p:cNvPr>
            <p:cNvSpPr/>
            <p:nvPr/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: Shape 29" descr="Tag=AccentColor&#10;Flavor=Light&#10;Target=Fill">
              <a:extLst>
                <a:ext uri="{FF2B5EF4-FFF2-40B4-BE49-F238E27FC236}">
                  <a16:creationId xmlns:a16="http://schemas.microsoft.com/office/drawing/2014/main" id="{70561670-B491-4F4D-9610-C73171119343}"/>
                </a:ext>
              </a:extLst>
            </p:cNvPr>
            <p:cNvSpPr/>
            <p:nvPr/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1" name="Graphic 185">
            <a:extLst>
              <a:ext uri="{FF2B5EF4-FFF2-40B4-BE49-F238E27FC236}">
                <a16:creationId xmlns:a16="http://schemas.microsoft.com/office/drawing/2014/main" id="{4F846A43-6834-4F6F-8E46-63FA7C2C9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88307" y="500218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8F9C999-04A1-4D43-BDB8-92544F80472A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869A1B-DD16-4776-B13D-E42451D72132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242098B-0D08-4893-947C-64E636987EC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D12C60D-1CAC-4F0D-A71E-0C969C7E98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4EDD4C-1AF7-48F1-BF2E-6FBCA88C29ED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E44DB9D-C837-43AB-B2E6-ED5D27833DFC}"/>
              </a:ext>
            </a:extLst>
          </p:cNvPr>
          <p:cNvGrpSpPr/>
          <p:nvPr userDrawn="1"/>
        </p:nvGrpSpPr>
        <p:grpSpPr>
          <a:xfrm>
            <a:off x="1185735" y="4917084"/>
            <a:ext cx="319941" cy="319941"/>
            <a:chOff x="1185735" y="4917084"/>
            <a:chExt cx="319941" cy="31994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A2DA534-CC7F-4C25-939F-0385A4DEE2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5735" y="4917084"/>
              <a:ext cx="319941" cy="31994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85FEC6A-306B-41E7-A9C7-44594DA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5735" y="4917084"/>
              <a:ext cx="319941" cy="31994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C0034F93-BE52-480B-AB81-0F085EAB05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36411" y="254456"/>
            <a:ext cx="4203526" cy="4203526"/>
          </a:xfrm>
          <a:custGeom>
            <a:avLst/>
            <a:gdLst>
              <a:gd name="connsiteX0" fmla="*/ 2101763 w 4203526"/>
              <a:gd name="connsiteY0" fmla="*/ 0 h 4203526"/>
              <a:gd name="connsiteX1" fmla="*/ 4203526 w 4203526"/>
              <a:gd name="connsiteY1" fmla="*/ 2101763 h 4203526"/>
              <a:gd name="connsiteX2" fmla="*/ 2101763 w 4203526"/>
              <a:gd name="connsiteY2" fmla="*/ 4203526 h 4203526"/>
              <a:gd name="connsiteX3" fmla="*/ 0 w 4203526"/>
              <a:gd name="connsiteY3" fmla="*/ 2101763 h 4203526"/>
              <a:gd name="connsiteX4" fmla="*/ 2101763 w 4203526"/>
              <a:gd name="connsiteY4" fmla="*/ 0 h 420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3526" h="4203526">
                <a:moveTo>
                  <a:pt x="2101763" y="0"/>
                </a:moveTo>
                <a:cubicBezTo>
                  <a:pt x="3262535" y="0"/>
                  <a:pt x="4203526" y="940991"/>
                  <a:pt x="4203526" y="2101763"/>
                </a:cubicBezTo>
                <a:cubicBezTo>
                  <a:pt x="4203526" y="3262535"/>
                  <a:pt x="3262535" y="4203526"/>
                  <a:pt x="2101763" y="4203526"/>
                </a:cubicBezTo>
                <a:cubicBezTo>
                  <a:pt x="940992" y="4203526"/>
                  <a:pt x="0" y="3262535"/>
                  <a:pt x="0" y="2101763"/>
                </a:cubicBezTo>
                <a:cubicBezTo>
                  <a:pt x="0" y="940991"/>
                  <a:pt x="940992" y="0"/>
                  <a:pt x="210176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04893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34A62B1-CAE6-42D4-A6BE-3615F30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739"/>
            <a:ext cx="10515600" cy="1124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206EA771-F61C-45A0-8EF8-13E5A238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36525"/>
            <a:ext cx="1285907" cy="434428"/>
            <a:chOff x="2504802" y="1755501"/>
            <a:chExt cx="1591731" cy="537747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8728E80-08AB-4877-9077-7BA7D8F36864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B96628-2FF8-4129-B665-45B8F45AC4CC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08F08-7E97-4B57-B5E5-A5A3E675D567}"/>
              </a:ext>
            </a:extLst>
          </p:cNvPr>
          <p:cNvGrpSpPr/>
          <p:nvPr userDrawn="1"/>
        </p:nvGrpSpPr>
        <p:grpSpPr>
          <a:xfrm>
            <a:off x="11052344" y="5438146"/>
            <a:ext cx="705479" cy="705479"/>
            <a:chOff x="11214904" y="5539746"/>
            <a:chExt cx="705479" cy="705479"/>
          </a:xfrm>
        </p:grpSpPr>
        <p:sp>
          <p:nvSpPr>
            <p:cNvPr id="24" name="Graphic 212">
              <a:extLst>
                <a:ext uri="{FF2B5EF4-FFF2-40B4-BE49-F238E27FC236}">
                  <a16:creationId xmlns:a16="http://schemas.microsoft.com/office/drawing/2014/main" id="{1055FF28-FC47-4F04-924F-CED733571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14904" y="5539746"/>
              <a:ext cx="705479" cy="705479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5" name="Graphic 212">
              <a:extLst>
                <a:ext uri="{FF2B5EF4-FFF2-40B4-BE49-F238E27FC236}">
                  <a16:creationId xmlns:a16="http://schemas.microsoft.com/office/drawing/2014/main" id="{5DF23120-2D0B-4C59-B5DB-000A7F7CC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14904" y="5539746"/>
              <a:ext cx="705479" cy="705479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6" name="Date Placeholder 10">
            <a:extLst>
              <a:ext uri="{FF2B5EF4-FFF2-40B4-BE49-F238E27FC236}">
                <a16:creationId xmlns:a16="http://schemas.microsoft.com/office/drawing/2014/main" id="{259F46E4-2349-4648-9F2A-4AAAF90E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2/1/20XX</a:t>
            </a:r>
          </a:p>
        </p:txBody>
      </p:sp>
      <p:sp>
        <p:nvSpPr>
          <p:cNvPr id="27" name="Footer Placeholder 11">
            <a:extLst>
              <a:ext uri="{FF2B5EF4-FFF2-40B4-BE49-F238E27FC236}">
                <a16:creationId xmlns:a16="http://schemas.microsoft.com/office/drawing/2014/main" id="{94E035A8-7A24-4D10-BA2D-2C532F64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8" name="Slide Number Placeholder 12">
            <a:extLst>
              <a:ext uri="{FF2B5EF4-FFF2-40B4-BE49-F238E27FC236}">
                <a16:creationId xmlns:a16="http://schemas.microsoft.com/office/drawing/2014/main" id="{6C9E9F7A-E573-4282-AF34-299574A0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967E29-1480-472A-9FC5-C4768A525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9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4CB8CCA-DED1-4DE3-8F45-36B88DD8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739"/>
            <a:ext cx="10515600" cy="1124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aphic 190">
            <a:extLst>
              <a:ext uri="{FF2B5EF4-FFF2-40B4-BE49-F238E27FC236}">
                <a16:creationId xmlns:a16="http://schemas.microsoft.com/office/drawing/2014/main" id="{FA1A3B78-4096-4AA2-8788-BDE7FDE0A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36525"/>
            <a:ext cx="1285907" cy="434428"/>
            <a:chOff x="2504802" y="1755501"/>
            <a:chExt cx="1591731" cy="537747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589B616-117C-44BC-9166-267CB523C065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3499B12-84EC-4CE5-B0F9-682651A34666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4184C6-AF68-4E37-913D-0F6FCC56F490}"/>
              </a:ext>
            </a:extLst>
          </p:cNvPr>
          <p:cNvGrpSpPr/>
          <p:nvPr userDrawn="1"/>
        </p:nvGrpSpPr>
        <p:grpSpPr>
          <a:xfrm>
            <a:off x="11052344" y="5438146"/>
            <a:ext cx="705479" cy="705479"/>
            <a:chOff x="11214904" y="5539746"/>
            <a:chExt cx="705479" cy="705479"/>
          </a:xfrm>
        </p:grpSpPr>
        <p:sp>
          <p:nvSpPr>
            <p:cNvPr id="19" name="Graphic 212">
              <a:extLst>
                <a:ext uri="{FF2B5EF4-FFF2-40B4-BE49-F238E27FC236}">
                  <a16:creationId xmlns:a16="http://schemas.microsoft.com/office/drawing/2014/main" id="{B98D88F3-9A0C-497C-A9DC-0567F72E5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14904" y="5539746"/>
              <a:ext cx="705479" cy="705479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0" name="Graphic 212">
              <a:extLst>
                <a:ext uri="{FF2B5EF4-FFF2-40B4-BE49-F238E27FC236}">
                  <a16:creationId xmlns:a16="http://schemas.microsoft.com/office/drawing/2014/main" id="{109A387A-F471-4821-B626-B6D3DA5B3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14904" y="5539746"/>
              <a:ext cx="705479" cy="705479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1" name="Date Placeholder 10">
            <a:extLst>
              <a:ext uri="{FF2B5EF4-FFF2-40B4-BE49-F238E27FC236}">
                <a16:creationId xmlns:a16="http://schemas.microsoft.com/office/drawing/2014/main" id="{D697EDD4-9B36-4B91-B543-B95495C2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2/1/20XX</a:t>
            </a:r>
          </a:p>
        </p:txBody>
      </p:sp>
      <p:sp>
        <p:nvSpPr>
          <p:cNvPr id="22" name="Footer Placeholder 11">
            <a:extLst>
              <a:ext uri="{FF2B5EF4-FFF2-40B4-BE49-F238E27FC236}">
                <a16:creationId xmlns:a16="http://schemas.microsoft.com/office/drawing/2014/main" id="{5E11CADB-1F10-4CCF-89E6-AC5ED8E7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12">
            <a:extLst>
              <a:ext uri="{FF2B5EF4-FFF2-40B4-BE49-F238E27FC236}">
                <a16:creationId xmlns:a16="http://schemas.microsoft.com/office/drawing/2014/main" id="{46B9E851-BF44-48B2-8234-99BA0A2F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967E29-1480-472A-9FC5-C4768A525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2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132AFB4-A853-454F-AB81-EE2659F67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A51216-87BD-42FE-8101-AA68A199C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6055" y="633045"/>
            <a:ext cx="5177077" cy="3863063"/>
          </a:xfrm>
        </p:spPr>
        <p:txBody>
          <a:bodyPr anchor="ctr"/>
          <a:lstStyle>
            <a:lvl1pPr algn="ctr">
              <a:lnSpc>
                <a:spcPct val="100000"/>
              </a:lnSpc>
              <a:defRPr b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4838ED8-47A6-444E-9A70-62C3DDD89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ED28DBA-363E-4EDE-9CA4-0A3D2EABA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1A1C4A-5092-4804-8704-EA278503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11BD1D4-C220-4A08-A113-47C384B7F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494DD11-C4F7-488D-9B64-0D5850F97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5496C8D-0494-44FB-9F43-B3CB6B3BF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5828" y="4669152"/>
            <a:ext cx="5177572" cy="887031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Date Placeholder 178">
            <a:extLst>
              <a:ext uri="{FF2B5EF4-FFF2-40B4-BE49-F238E27FC236}">
                <a16:creationId xmlns:a16="http://schemas.microsoft.com/office/drawing/2014/main" id="{64E5B367-78E8-464F-A44D-8C70877F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2/1/20XX</a:t>
            </a:r>
          </a:p>
        </p:txBody>
      </p:sp>
      <p:sp>
        <p:nvSpPr>
          <p:cNvPr id="24" name="Footer Placeholder 179">
            <a:extLst>
              <a:ext uri="{FF2B5EF4-FFF2-40B4-BE49-F238E27FC236}">
                <a16:creationId xmlns:a16="http://schemas.microsoft.com/office/drawing/2014/main" id="{D4AC7E0C-0B9F-4398-B582-7326AA25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grpSp>
        <p:nvGrpSpPr>
          <p:cNvPr id="25" name="Graphic 185">
            <a:extLst>
              <a:ext uri="{FF2B5EF4-FFF2-40B4-BE49-F238E27FC236}">
                <a16:creationId xmlns:a16="http://schemas.microsoft.com/office/drawing/2014/main" id="{F902CF95-4802-4803-B88F-358BAD556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428621" y="569552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CB7288-B078-4989-97BA-5684B8A1B71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158005-0976-48BA-95EB-78DDDA7A447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AE34BF9-E3E8-41D7-B49D-1BF7490282D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1BE576-62F7-4F63-A00C-769E67CB8C2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74FB0B-E21D-4719-AC24-605173B3A42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1" name="Slide Number Placeholder 180">
            <a:extLst>
              <a:ext uri="{FF2B5EF4-FFF2-40B4-BE49-F238E27FC236}">
                <a16:creationId xmlns:a16="http://schemas.microsoft.com/office/drawing/2014/main" id="{EEC40372-7268-4D4B-9ABF-A1E03F05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>
                <a:solidFill>
                  <a:srgbClr val="898989"/>
                </a:solidFill>
              </a:rPr>
              <a:t>‹#›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4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BFCC1FB-30E6-4ECF-8BAF-929D22A14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86" y="174173"/>
            <a:ext cx="4198182" cy="1158857"/>
          </a:xfrm>
        </p:spPr>
        <p:txBody>
          <a:bodyPr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8" name="Graphic 190">
            <a:extLst>
              <a:ext uri="{FF2B5EF4-FFF2-40B4-BE49-F238E27FC236}">
                <a16:creationId xmlns:a16="http://schemas.microsoft.com/office/drawing/2014/main" id="{4E21F050-FD36-4FCB-BAD4-7FEBD0985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13137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F19577D-D1B8-4BE5-9A01-6A857761B1DC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58370E7-080A-48D7-9A26-665FDD5B58FB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4">
            <a:extLst>
              <a:ext uri="{FF2B5EF4-FFF2-40B4-BE49-F238E27FC236}">
                <a16:creationId xmlns:a16="http://schemas.microsoft.com/office/drawing/2014/main" id="{2F8F0FAC-16EB-487B-B327-26DF1260B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02977" y="-67591"/>
            <a:ext cx="1089023" cy="1089034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1E7A3F8-D1CB-4353-BBEF-2597AF4F058F}"/>
                </a:ext>
              </a:extLst>
            </p:cNvPr>
            <p:cNvSpPr/>
            <p:nvPr/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4DDCEAE-BCB2-4B2D-BAB3-4FD5DD7C28AB}"/>
                </a:ext>
              </a:extLst>
            </p:cNvPr>
            <p:cNvSpPr/>
            <p:nvPr/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6CD4162-BF6C-4D85-A166-12798D8C8DDB}"/>
                </a:ext>
              </a:extLst>
            </p:cNvPr>
            <p:cNvSpPr/>
            <p:nvPr/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C0A376-6D47-4C20-9EEB-049A8694472E}"/>
                </a:ext>
              </a:extLst>
            </p:cNvPr>
            <p:cNvSpPr/>
            <p:nvPr/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9CFA1FB-BD4A-4307-BFCD-AB9E118C3ABF}"/>
                </a:ext>
              </a:extLst>
            </p:cNvPr>
            <p:cNvSpPr/>
            <p:nvPr/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6D481F5-D72A-4FDA-AFB8-D278AEDB37A0}"/>
                </a:ext>
              </a:extLst>
            </p:cNvPr>
            <p:cNvSpPr/>
            <p:nvPr/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5C94576-1155-4639-805F-75E2196E19B9}"/>
                </a:ext>
              </a:extLst>
            </p:cNvPr>
            <p:cNvSpPr/>
            <p:nvPr/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F8E497C-8A0D-4EED-873F-CA66DB950CDF}"/>
                </a:ext>
              </a:extLst>
            </p:cNvPr>
            <p:cNvSpPr/>
            <p:nvPr/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990B80-D511-4B73-BC44-14217A17B033}"/>
                </a:ext>
              </a:extLst>
            </p:cNvPr>
            <p:cNvSpPr/>
            <p:nvPr/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7513D5-9349-45EA-BAE9-5B36B43B2853}"/>
                </a:ext>
              </a:extLst>
            </p:cNvPr>
            <p:cNvSpPr/>
            <p:nvPr/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12098BB-13C9-4C8B-883F-B378B155D904}"/>
                </a:ext>
              </a:extLst>
            </p:cNvPr>
            <p:cNvSpPr/>
            <p:nvPr/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78B9DD9-1280-4FC0-B14F-4A40DC3BCCE9}"/>
                </a:ext>
              </a:extLst>
            </p:cNvPr>
            <p:cNvSpPr/>
            <p:nvPr/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4626B81-518E-408D-9D85-368DEE8E330A}"/>
                </a:ext>
              </a:extLst>
            </p:cNvPr>
            <p:cNvSpPr/>
            <p:nvPr/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937BED2-B271-4124-905D-C024405FD9BA}"/>
                </a:ext>
              </a:extLst>
            </p:cNvPr>
            <p:cNvSpPr/>
            <p:nvPr/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3B9B2DD-8108-4830-AA14-DDCDB306C439}"/>
                </a:ext>
              </a:extLst>
            </p:cNvPr>
            <p:cNvSpPr/>
            <p:nvPr/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ECF9B54-B828-4268-90AC-EA0D0E3B76B3}"/>
                </a:ext>
              </a:extLst>
            </p:cNvPr>
            <p:cNvSpPr/>
            <p:nvPr/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D744985-041E-42C0-87A9-F99D7D9DBF23}"/>
                </a:ext>
              </a:extLst>
            </p:cNvPr>
            <p:cNvSpPr/>
            <p:nvPr/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51D469F-061B-4CFF-B628-0697B945FC49}"/>
                </a:ext>
              </a:extLst>
            </p:cNvPr>
            <p:cNvSpPr/>
            <p:nvPr/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4C1F283-0289-4E7D-A5DE-3B9997782DF3}"/>
                </a:ext>
              </a:extLst>
            </p:cNvPr>
            <p:cNvSpPr/>
            <p:nvPr/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24A56B5-AC95-42FF-8636-D2D287380950}"/>
                </a:ext>
              </a:extLst>
            </p:cNvPr>
            <p:cNvSpPr/>
            <p:nvPr/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DD6578D-E372-4D44-ABDA-D86EBE4F2F29}"/>
                </a:ext>
              </a:extLst>
            </p:cNvPr>
            <p:cNvSpPr/>
            <p:nvPr/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CDDE1CB-2352-4AA3-82C7-39C63E6A6FD3}"/>
                </a:ext>
              </a:extLst>
            </p:cNvPr>
            <p:cNvSpPr/>
            <p:nvPr/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70476DD-D268-4D0B-B358-F8143C45467A}"/>
                </a:ext>
              </a:extLst>
            </p:cNvPr>
            <p:cNvSpPr/>
            <p:nvPr/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A947896-0B1B-4F41-9CC3-EA98EC14BA7A}"/>
                </a:ext>
              </a:extLst>
            </p:cNvPr>
            <p:cNvSpPr/>
            <p:nvPr/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BA34B1E-6019-4E30-B2DC-8B7942EEC3C6}"/>
                </a:ext>
              </a:extLst>
            </p:cNvPr>
            <p:cNvSpPr/>
            <p:nvPr/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D47D0D4-51A5-4673-9205-FEBDF5DDAFAD}"/>
                </a:ext>
              </a:extLst>
            </p:cNvPr>
            <p:cNvSpPr/>
            <p:nvPr/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1CAE3E1-654D-4A11-951F-052FB8194211}"/>
                </a:ext>
              </a:extLst>
            </p:cNvPr>
            <p:cNvSpPr/>
            <p:nvPr/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A27E0E3-1A22-45B1-9DDE-E2CAE27AF936}"/>
                </a:ext>
              </a:extLst>
            </p:cNvPr>
            <p:cNvSpPr/>
            <p:nvPr/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EF9DA56-0F9C-446A-ACA6-B1737FC9FDB5}"/>
                </a:ext>
              </a:extLst>
            </p:cNvPr>
            <p:cNvSpPr/>
            <p:nvPr/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64518F8-39BB-4E12-AB05-C6EAA974B2F9}"/>
                </a:ext>
              </a:extLst>
            </p:cNvPr>
            <p:cNvSpPr/>
            <p:nvPr/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91D8244-0937-40AA-8C5C-6E431F826DC8}"/>
                </a:ext>
              </a:extLst>
            </p:cNvPr>
            <p:cNvSpPr/>
            <p:nvPr/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D25D45-2EB7-433B-8E75-95F212C966B2}"/>
                </a:ext>
              </a:extLst>
            </p:cNvPr>
            <p:cNvSpPr/>
            <p:nvPr/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E7CA683-04D0-4F85-BC78-4C8A5055ACCB}"/>
                </a:ext>
              </a:extLst>
            </p:cNvPr>
            <p:cNvSpPr/>
            <p:nvPr/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0754365-95E6-4F04-A213-FCEFD3BA8037}"/>
                </a:ext>
              </a:extLst>
            </p:cNvPr>
            <p:cNvSpPr/>
            <p:nvPr/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F67D44C-47C6-4A2B-8984-20503F97DC05}"/>
                </a:ext>
              </a:extLst>
            </p:cNvPr>
            <p:cNvSpPr/>
            <p:nvPr/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341F7B4-1174-469D-BCDA-5059727B8E46}"/>
                </a:ext>
              </a:extLst>
            </p:cNvPr>
            <p:cNvSpPr/>
            <p:nvPr/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9E92A5F-0E83-4A0D-AF47-8BC096F88020}"/>
                </a:ext>
              </a:extLst>
            </p:cNvPr>
            <p:cNvSpPr/>
            <p:nvPr/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5B89C4B-B183-4853-9EC7-01EB20939450}"/>
                </a:ext>
              </a:extLst>
            </p:cNvPr>
            <p:cNvSpPr/>
            <p:nvPr/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C044DD7-B809-4A86-BF1A-ECB12087B95D}"/>
                </a:ext>
              </a:extLst>
            </p:cNvPr>
            <p:cNvSpPr/>
            <p:nvPr/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147364A-A9AF-4F8B-997D-C09B78D2E3E7}"/>
                </a:ext>
              </a:extLst>
            </p:cNvPr>
            <p:cNvSpPr/>
            <p:nvPr/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D8316F0-6512-477F-9366-0797D21E838E}"/>
                </a:ext>
              </a:extLst>
            </p:cNvPr>
            <p:cNvSpPr/>
            <p:nvPr/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2CF6E8F-B285-4A7C-BD52-DA3A10BD4E98}"/>
                </a:ext>
              </a:extLst>
            </p:cNvPr>
            <p:cNvSpPr/>
            <p:nvPr/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1466E85-A5E1-454D-9A5B-8443E33BF81C}"/>
                </a:ext>
              </a:extLst>
            </p:cNvPr>
            <p:cNvSpPr/>
            <p:nvPr/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42F8EA6-EE8F-4129-BDF1-FF8978430896}"/>
                </a:ext>
              </a:extLst>
            </p:cNvPr>
            <p:cNvSpPr/>
            <p:nvPr/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243B87E-1C5A-475B-8352-CCCB06EAECCB}"/>
                </a:ext>
              </a:extLst>
            </p:cNvPr>
            <p:cNvSpPr/>
            <p:nvPr/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6567A69-08E9-4EE6-8BD8-7EFC485B25F3}"/>
                </a:ext>
              </a:extLst>
            </p:cNvPr>
            <p:cNvSpPr/>
            <p:nvPr/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3D22214-0AB8-459E-9FFF-FDF39DA37B64}"/>
                </a:ext>
              </a:extLst>
            </p:cNvPr>
            <p:cNvSpPr/>
            <p:nvPr/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9B1C3D2-8244-4B0B-8260-C509EBE92E4F}"/>
                </a:ext>
              </a:extLst>
            </p:cNvPr>
            <p:cNvSpPr/>
            <p:nvPr/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84E9C4-9B0A-49A0-9A21-FD037D0FE113}"/>
                </a:ext>
              </a:extLst>
            </p:cNvPr>
            <p:cNvSpPr/>
            <p:nvPr/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43402D1-D7F0-4269-BC63-2521845629BA}"/>
                </a:ext>
              </a:extLst>
            </p:cNvPr>
            <p:cNvSpPr/>
            <p:nvPr/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9F3A4A4-B876-4DF3-BEC1-91C7062A1875}"/>
                </a:ext>
              </a:extLst>
            </p:cNvPr>
            <p:cNvSpPr/>
            <p:nvPr/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94BC0BF-1875-45CE-89E3-3AEDC7D78BF7}"/>
                </a:ext>
              </a:extLst>
            </p:cNvPr>
            <p:cNvSpPr/>
            <p:nvPr/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542A343-86EE-4144-B909-99A78B1140C7}"/>
                </a:ext>
              </a:extLst>
            </p:cNvPr>
            <p:cNvSpPr/>
            <p:nvPr/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5E204E5-57A0-4514-8620-52EE873BC6AC}"/>
                </a:ext>
              </a:extLst>
            </p:cNvPr>
            <p:cNvSpPr/>
            <p:nvPr/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E0A57EB-6E61-455E-B07E-43AE25F6B967}"/>
                </a:ext>
              </a:extLst>
            </p:cNvPr>
            <p:cNvSpPr/>
            <p:nvPr/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6E62C4B-454F-41D1-A119-B223EC24FF65}"/>
                </a:ext>
              </a:extLst>
            </p:cNvPr>
            <p:cNvSpPr/>
            <p:nvPr/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85AFBDB-EDE6-4D04-8875-6F2CB7948278}"/>
                </a:ext>
              </a:extLst>
            </p:cNvPr>
            <p:cNvSpPr/>
            <p:nvPr/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3E605BC-E461-40E8-91B0-DB43DC9BD553}"/>
                </a:ext>
              </a:extLst>
            </p:cNvPr>
            <p:cNvSpPr/>
            <p:nvPr/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72569E4-8B56-425B-A311-C1E54823819A}"/>
                </a:ext>
              </a:extLst>
            </p:cNvPr>
            <p:cNvSpPr/>
            <p:nvPr/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B2AFC2C-7745-4EE1-83E0-C44C494535A1}"/>
                </a:ext>
              </a:extLst>
            </p:cNvPr>
            <p:cNvSpPr/>
            <p:nvPr/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5C05409-FF0B-4BB2-BBB2-BB2C3F8402E4}"/>
                </a:ext>
              </a:extLst>
            </p:cNvPr>
            <p:cNvSpPr/>
            <p:nvPr/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0D2D2A5-B7ED-44E2-BC12-1B628939788D}"/>
                </a:ext>
              </a:extLst>
            </p:cNvPr>
            <p:cNvSpPr/>
            <p:nvPr/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A3943B2-4330-4895-AB44-5DCAA56630AB}"/>
                </a:ext>
              </a:extLst>
            </p:cNvPr>
            <p:cNvSpPr/>
            <p:nvPr/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AA715B8-9BFA-4E21-BFCD-2B9CFB9E1CBE}"/>
                </a:ext>
              </a:extLst>
            </p:cNvPr>
            <p:cNvSpPr/>
            <p:nvPr/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F82C7CD-72B6-40C6-ABD2-030972825095}"/>
                </a:ext>
              </a:extLst>
            </p:cNvPr>
            <p:cNvSpPr/>
            <p:nvPr/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E830FA-C2B2-438E-9E2C-16F0546F827A}"/>
                </a:ext>
              </a:extLst>
            </p:cNvPr>
            <p:cNvSpPr/>
            <p:nvPr/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7B4495D-98E3-4444-820F-685D7FADFFCD}"/>
                </a:ext>
              </a:extLst>
            </p:cNvPr>
            <p:cNvSpPr/>
            <p:nvPr/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37932CF-B894-4D3D-902F-59B0DE0C4AEA}"/>
                </a:ext>
              </a:extLst>
            </p:cNvPr>
            <p:cNvSpPr/>
            <p:nvPr/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263B39C-CD1F-4B92-8D0A-7CFE1EB76512}"/>
                </a:ext>
              </a:extLst>
            </p:cNvPr>
            <p:cNvSpPr/>
            <p:nvPr/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35F13B3-0BFC-42B3-A739-BFEC4F172016}"/>
                </a:ext>
              </a:extLst>
            </p:cNvPr>
            <p:cNvSpPr/>
            <p:nvPr/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562E058-2175-4BB4-858B-B4B4BCA09AA6}"/>
                </a:ext>
              </a:extLst>
            </p:cNvPr>
            <p:cNvSpPr/>
            <p:nvPr/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9005A34-BF82-4946-B4F4-C05C74CEC595}"/>
                </a:ext>
              </a:extLst>
            </p:cNvPr>
            <p:cNvSpPr/>
            <p:nvPr/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2943975-8D24-4245-986C-F7544F96EE9F}"/>
                </a:ext>
              </a:extLst>
            </p:cNvPr>
            <p:cNvSpPr/>
            <p:nvPr/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D160E97-2538-4F9A-9A04-D80099CD0D08}"/>
                </a:ext>
              </a:extLst>
            </p:cNvPr>
            <p:cNvSpPr/>
            <p:nvPr/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28E81B2-3727-4318-B065-7C326CE24347}"/>
                </a:ext>
              </a:extLst>
            </p:cNvPr>
            <p:cNvSpPr/>
            <p:nvPr/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72C6736-B0B2-45FD-94D9-BC1205C26987}"/>
                </a:ext>
              </a:extLst>
            </p:cNvPr>
            <p:cNvSpPr/>
            <p:nvPr/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D309021-F38D-4F07-90C3-6828466D8E43}"/>
                </a:ext>
              </a:extLst>
            </p:cNvPr>
            <p:cNvSpPr/>
            <p:nvPr/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79B62B-57EE-43A6-8167-C32E2CFC1B2F}"/>
                </a:ext>
              </a:extLst>
            </p:cNvPr>
            <p:cNvSpPr/>
            <p:nvPr/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01B6168-DC8D-42E2-B950-3206268AE9EB}"/>
                </a:ext>
              </a:extLst>
            </p:cNvPr>
            <p:cNvSpPr/>
            <p:nvPr/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291F8A-0E5C-49EF-A4D0-D3CCA5F988F7}"/>
                </a:ext>
              </a:extLst>
            </p:cNvPr>
            <p:cNvSpPr/>
            <p:nvPr/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A34783A-60A5-491E-88CC-037A71C1C4B7}"/>
                </a:ext>
              </a:extLst>
            </p:cNvPr>
            <p:cNvSpPr/>
            <p:nvPr/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324A249-EE3A-4C14-9F36-DF99404108DE}"/>
                </a:ext>
              </a:extLst>
            </p:cNvPr>
            <p:cNvSpPr/>
            <p:nvPr/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1AC2D89-DC7F-4676-A64E-CE5F9B73431A}"/>
                </a:ext>
              </a:extLst>
            </p:cNvPr>
            <p:cNvSpPr/>
            <p:nvPr/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855DFA7-87AF-4BA7-8571-887A5A2601E7}"/>
                </a:ext>
              </a:extLst>
            </p:cNvPr>
            <p:cNvSpPr/>
            <p:nvPr/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FA68945-6CA3-4F21-B60B-6F08FA57313A}"/>
                </a:ext>
              </a:extLst>
            </p:cNvPr>
            <p:cNvSpPr/>
            <p:nvPr/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A1FF601-A92A-4884-B8FB-36EC9A6C2355}"/>
                </a:ext>
              </a:extLst>
            </p:cNvPr>
            <p:cNvSpPr/>
            <p:nvPr/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161B31D-6339-48C2-8BB5-0A02614D97FE}"/>
                </a:ext>
              </a:extLst>
            </p:cNvPr>
            <p:cNvSpPr/>
            <p:nvPr/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30F1C8F-CCC0-43A5-A654-66778D006D92}"/>
                </a:ext>
              </a:extLst>
            </p:cNvPr>
            <p:cNvSpPr/>
            <p:nvPr/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13E7A9-4315-4E24-80CF-AD2D289C49C1}"/>
                </a:ext>
              </a:extLst>
            </p:cNvPr>
            <p:cNvSpPr/>
            <p:nvPr/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58A02CA-1FAB-4F73-8E12-6E63A7978231}"/>
                </a:ext>
              </a:extLst>
            </p:cNvPr>
            <p:cNvSpPr/>
            <p:nvPr/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30E086B-1C95-4F7E-A569-B521900E63B6}"/>
                </a:ext>
              </a:extLst>
            </p:cNvPr>
            <p:cNvSpPr/>
            <p:nvPr/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3020927-7205-4D7F-89FE-EFA51288EDAF}"/>
                </a:ext>
              </a:extLst>
            </p:cNvPr>
            <p:cNvSpPr/>
            <p:nvPr/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48E9CA4-9BE8-418B-BFE6-E5F2EAB6FACA}"/>
                </a:ext>
              </a:extLst>
            </p:cNvPr>
            <p:cNvSpPr/>
            <p:nvPr/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505AB41-EB94-44A5-89E1-495250AF084E}"/>
                </a:ext>
              </a:extLst>
            </p:cNvPr>
            <p:cNvSpPr/>
            <p:nvPr/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3C6E035-4B15-4ACC-9B29-5FC6FE049159}"/>
                </a:ext>
              </a:extLst>
            </p:cNvPr>
            <p:cNvSpPr/>
            <p:nvPr/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151F323-6CFB-4FC7-8F2F-F2E4A2A817F8}"/>
                </a:ext>
              </a:extLst>
            </p:cNvPr>
            <p:cNvSpPr/>
            <p:nvPr/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C888454-C54A-436A-B328-9E4E7AB6AAC0}"/>
                </a:ext>
              </a:extLst>
            </p:cNvPr>
            <p:cNvSpPr/>
            <p:nvPr/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D3963A8-98BE-4876-8924-058EF1395D7E}"/>
                </a:ext>
              </a:extLst>
            </p:cNvPr>
            <p:cNvSpPr/>
            <p:nvPr/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42A409FA-C854-4E3D-92E3-BE8E5F39118E}"/>
                </a:ext>
              </a:extLst>
            </p:cNvPr>
            <p:cNvSpPr/>
            <p:nvPr/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95B5640-C6A1-4E0D-BA00-8F931101BDAA}"/>
                </a:ext>
              </a:extLst>
            </p:cNvPr>
            <p:cNvSpPr/>
            <p:nvPr/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9C2ED3D-1292-41D7-9CD0-964560392DAE}"/>
                </a:ext>
              </a:extLst>
            </p:cNvPr>
            <p:cNvSpPr/>
            <p:nvPr/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18071BA-87CD-4D94-843B-7DE0AF0D869F}"/>
                </a:ext>
              </a:extLst>
            </p:cNvPr>
            <p:cNvSpPr/>
            <p:nvPr/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0BBF34C-EACE-404F-996A-644E474E4E28}"/>
                </a:ext>
              </a:extLst>
            </p:cNvPr>
            <p:cNvSpPr/>
            <p:nvPr/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0130554-9993-4F57-8B60-0C349462F20D}"/>
                </a:ext>
              </a:extLst>
            </p:cNvPr>
            <p:cNvSpPr/>
            <p:nvPr/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DFA6148-338D-4709-AC75-3333809C1742}"/>
                </a:ext>
              </a:extLst>
            </p:cNvPr>
            <p:cNvSpPr/>
            <p:nvPr/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5511CAC-912A-46D0-A3B0-76D9E14A1FFD}"/>
                </a:ext>
              </a:extLst>
            </p:cNvPr>
            <p:cNvSpPr/>
            <p:nvPr/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B9C9D10-C891-463D-BE7B-17E70A74754F}"/>
                </a:ext>
              </a:extLst>
            </p:cNvPr>
            <p:cNvSpPr/>
            <p:nvPr/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D1D470E-ADA7-44E9-84E9-CD49A861A0A9}"/>
                </a:ext>
              </a:extLst>
            </p:cNvPr>
            <p:cNvSpPr/>
            <p:nvPr/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50E1B96-7237-46A3-8357-361A4A24BB30}"/>
                </a:ext>
              </a:extLst>
            </p:cNvPr>
            <p:cNvSpPr/>
            <p:nvPr/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9E61E0B-154A-44B6-B291-9D6FF3C68AAB}"/>
                </a:ext>
              </a:extLst>
            </p:cNvPr>
            <p:cNvSpPr/>
            <p:nvPr/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1DCCBD34-0B4E-4AB8-B5BB-033C5F5A29E5}"/>
                </a:ext>
              </a:extLst>
            </p:cNvPr>
            <p:cNvSpPr/>
            <p:nvPr/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D59E534-33C6-4F71-AC4A-03D6AA020E27}"/>
                </a:ext>
              </a:extLst>
            </p:cNvPr>
            <p:cNvSpPr/>
            <p:nvPr/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F33EA93-D53B-4F63-8D76-8D8603370372}"/>
                </a:ext>
              </a:extLst>
            </p:cNvPr>
            <p:cNvSpPr/>
            <p:nvPr/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09F9D30-E5AE-467D-B6B6-5CBD1F4E6C78}"/>
                </a:ext>
              </a:extLst>
            </p:cNvPr>
            <p:cNvSpPr/>
            <p:nvPr/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E4B2CD5-ABDF-4B08-936A-C5F1F5520D1C}"/>
                </a:ext>
              </a:extLst>
            </p:cNvPr>
            <p:cNvSpPr/>
            <p:nvPr/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8344218-81B6-4517-9805-E71499F69C13}"/>
                </a:ext>
              </a:extLst>
            </p:cNvPr>
            <p:cNvSpPr/>
            <p:nvPr/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8A57C29-E01A-449E-8839-863CE9787E3F}"/>
                </a:ext>
              </a:extLst>
            </p:cNvPr>
            <p:cNvSpPr/>
            <p:nvPr/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5ABDD7C-8063-442E-BEFF-77896998F728}"/>
                </a:ext>
              </a:extLst>
            </p:cNvPr>
            <p:cNvSpPr/>
            <p:nvPr/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CE949D9-630A-42F2-8117-AA55AD889901}"/>
                </a:ext>
              </a:extLst>
            </p:cNvPr>
            <p:cNvSpPr/>
            <p:nvPr/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59C2343-FEC6-45CA-8060-17D719373584}"/>
                </a:ext>
              </a:extLst>
            </p:cNvPr>
            <p:cNvSpPr/>
            <p:nvPr/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8D68BC2-3FE7-45BD-9735-43C2C896911F}"/>
                </a:ext>
              </a:extLst>
            </p:cNvPr>
            <p:cNvSpPr/>
            <p:nvPr/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E4940E0-90FE-4099-8E84-9F952C2DA7E5}"/>
                </a:ext>
              </a:extLst>
            </p:cNvPr>
            <p:cNvSpPr/>
            <p:nvPr/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9DB3D06-EE67-43DF-93EB-5EAC7CD2F73A}"/>
                </a:ext>
              </a:extLst>
            </p:cNvPr>
            <p:cNvSpPr/>
            <p:nvPr/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2380E59-DCBF-421C-A85E-0DBB508357C3}"/>
                </a:ext>
              </a:extLst>
            </p:cNvPr>
            <p:cNvSpPr/>
            <p:nvPr/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5B3F73A-2F03-4E24-9BC8-B4B4D2535EFD}"/>
                </a:ext>
              </a:extLst>
            </p:cNvPr>
            <p:cNvSpPr/>
            <p:nvPr/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E13A333-B160-42F4-A817-A75BC8985E8F}"/>
                </a:ext>
              </a:extLst>
            </p:cNvPr>
            <p:cNvSpPr/>
            <p:nvPr/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EDE7E0E-4B11-42DE-AD10-A87B92164A4E}"/>
                </a:ext>
              </a:extLst>
            </p:cNvPr>
            <p:cNvSpPr/>
            <p:nvPr/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DFD5AF3-7117-44FC-A55E-04425F6370E3}"/>
                </a:ext>
              </a:extLst>
            </p:cNvPr>
            <p:cNvSpPr/>
            <p:nvPr/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A0CFB23-CD7D-46AB-9CE1-17D9E44AC6C7}"/>
                </a:ext>
              </a:extLst>
            </p:cNvPr>
            <p:cNvSpPr/>
            <p:nvPr/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A58A095D-C173-427F-BADB-F28F876C12E0}"/>
                </a:ext>
              </a:extLst>
            </p:cNvPr>
            <p:cNvSpPr/>
            <p:nvPr/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578F6DB6-9140-4722-BB77-FB3331C5C1F5}"/>
                </a:ext>
              </a:extLst>
            </p:cNvPr>
            <p:cNvSpPr/>
            <p:nvPr/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9C1920F-28ED-4100-8F6A-EDA73905695A}"/>
                </a:ext>
              </a:extLst>
            </p:cNvPr>
            <p:cNvSpPr/>
            <p:nvPr/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423F790-9DD9-4BA3-9ED9-26ADEA2363A0}"/>
                </a:ext>
              </a:extLst>
            </p:cNvPr>
            <p:cNvSpPr/>
            <p:nvPr/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10078A7-5F98-4494-9E17-6272ED466980}"/>
                </a:ext>
              </a:extLst>
            </p:cNvPr>
            <p:cNvSpPr/>
            <p:nvPr/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EFDDCCB-36D0-4E8F-B0FA-A0D0752ED4CC}"/>
                </a:ext>
              </a:extLst>
            </p:cNvPr>
            <p:cNvSpPr/>
            <p:nvPr/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B13F448-D641-4211-A40A-8C5521F94691}"/>
                </a:ext>
              </a:extLst>
            </p:cNvPr>
            <p:cNvSpPr/>
            <p:nvPr/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7092267-8FC5-40B1-A741-AD85B40D189C}"/>
                </a:ext>
              </a:extLst>
            </p:cNvPr>
            <p:cNvSpPr/>
            <p:nvPr/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AB8E92E-4F3D-4B75-9E18-B94EA61BE999}"/>
                </a:ext>
              </a:extLst>
            </p:cNvPr>
            <p:cNvSpPr/>
            <p:nvPr/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AA1BA77-D7CE-450C-BB2F-492A8A447ADE}"/>
                </a:ext>
              </a:extLst>
            </p:cNvPr>
            <p:cNvSpPr/>
            <p:nvPr/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3703D44-20A7-43F8-95C4-F4B83B4DAA42}"/>
                </a:ext>
              </a:extLst>
            </p:cNvPr>
            <p:cNvSpPr/>
            <p:nvPr/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5AD7905-66A9-4FD0-93F0-C99CEBF84AAA}"/>
                </a:ext>
              </a:extLst>
            </p:cNvPr>
            <p:cNvSpPr/>
            <p:nvPr/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7C71902-ACD3-4225-8597-727626DC1C4F}"/>
                </a:ext>
              </a:extLst>
            </p:cNvPr>
            <p:cNvSpPr/>
            <p:nvPr/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2B6B2CC-AFFB-479D-9305-171C3C2C8A81}"/>
                </a:ext>
              </a:extLst>
            </p:cNvPr>
            <p:cNvSpPr/>
            <p:nvPr/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73942B37-57C7-4154-B6BE-5AB743E1BABE}"/>
                </a:ext>
              </a:extLst>
            </p:cNvPr>
            <p:cNvSpPr/>
            <p:nvPr/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DE87C79-F470-4FF4-A4F6-6F244F9DE302}"/>
                </a:ext>
              </a:extLst>
            </p:cNvPr>
            <p:cNvSpPr/>
            <p:nvPr/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3BA0F35-5498-4789-8908-D868FFE711B9}"/>
                </a:ext>
              </a:extLst>
            </p:cNvPr>
            <p:cNvSpPr/>
            <p:nvPr/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984F5A6-C73B-4643-A879-E326C7B0351D}"/>
                </a:ext>
              </a:extLst>
            </p:cNvPr>
            <p:cNvSpPr/>
            <p:nvPr/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35485FE-2BD5-455D-A7C9-9F9987C5498C}"/>
                </a:ext>
              </a:extLst>
            </p:cNvPr>
            <p:cNvSpPr/>
            <p:nvPr/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AFCA128-8161-423D-93F9-A470933A1FFC}"/>
                </a:ext>
              </a:extLst>
            </p:cNvPr>
            <p:cNvSpPr/>
            <p:nvPr/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49F8898-E646-4462-9E2E-BC5E10A00DA3}"/>
                </a:ext>
              </a:extLst>
            </p:cNvPr>
            <p:cNvSpPr/>
            <p:nvPr/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C2FCC72-AEC8-4E95-A821-C66F0DEB219D}"/>
                </a:ext>
              </a:extLst>
            </p:cNvPr>
            <p:cNvSpPr/>
            <p:nvPr/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9A9C773-8ED1-4038-AD95-55CB466C9A5E}"/>
                </a:ext>
              </a:extLst>
            </p:cNvPr>
            <p:cNvSpPr/>
            <p:nvPr/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F74C74C0-AC53-4090-A11D-D6C4AAF6427A}"/>
                </a:ext>
              </a:extLst>
            </p:cNvPr>
            <p:cNvSpPr/>
            <p:nvPr/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01DA41C-D6C4-44A1-9F04-E1F1179C3167}"/>
                </a:ext>
              </a:extLst>
            </p:cNvPr>
            <p:cNvSpPr/>
            <p:nvPr/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AA97346-990F-4AD1-9436-D315D9EFB04F}"/>
                </a:ext>
              </a:extLst>
            </p:cNvPr>
            <p:cNvSpPr/>
            <p:nvPr/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429BF0F-91DB-49F1-AC40-0DBD95702E0D}"/>
                </a:ext>
              </a:extLst>
            </p:cNvPr>
            <p:cNvSpPr/>
            <p:nvPr/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E4824481-3370-4F9F-8E9F-DBC68A4328A3}"/>
                </a:ext>
              </a:extLst>
            </p:cNvPr>
            <p:cNvSpPr/>
            <p:nvPr/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77EB65E-D567-4897-9377-B3029ABB6BBD}"/>
                </a:ext>
              </a:extLst>
            </p:cNvPr>
            <p:cNvSpPr/>
            <p:nvPr/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F16DC2F-A9D5-4A41-A1C0-10C3FA9F0063}"/>
                </a:ext>
              </a:extLst>
            </p:cNvPr>
            <p:cNvSpPr/>
            <p:nvPr/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E17102A-5CA6-4EBD-B30A-5D47EA0E33C4}"/>
                </a:ext>
              </a:extLst>
            </p:cNvPr>
            <p:cNvSpPr/>
            <p:nvPr/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C38DF57-4354-45F9-9119-DFAE2216DD17}"/>
                </a:ext>
              </a:extLst>
            </p:cNvPr>
            <p:cNvSpPr/>
            <p:nvPr/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D89104B-A74E-4686-85FA-7ADBB69C4260}"/>
                </a:ext>
              </a:extLst>
            </p:cNvPr>
            <p:cNvSpPr/>
            <p:nvPr/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CB6F9BB9-C471-41A6-9CB0-885AFD62F201}"/>
                </a:ext>
              </a:extLst>
            </p:cNvPr>
            <p:cNvSpPr/>
            <p:nvPr/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C6F39A5E-4043-48BD-94B1-A008E3D11708}"/>
                </a:ext>
              </a:extLst>
            </p:cNvPr>
            <p:cNvSpPr/>
            <p:nvPr/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52678D7-1B2F-423A-AD5D-854262716D61}"/>
                </a:ext>
              </a:extLst>
            </p:cNvPr>
            <p:cNvSpPr/>
            <p:nvPr/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7DA06287-9690-4A9A-8FCF-5CCE89B0175C}"/>
                </a:ext>
              </a:extLst>
            </p:cNvPr>
            <p:cNvSpPr/>
            <p:nvPr/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1DA2301-CA50-4AB2-BDFE-BB24FF598037}"/>
                </a:ext>
              </a:extLst>
            </p:cNvPr>
            <p:cNvSpPr/>
            <p:nvPr/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492C6814-C2FF-4C19-8402-675536DBDB98}"/>
                </a:ext>
              </a:extLst>
            </p:cNvPr>
            <p:cNvSpPr/>
            <p:nvPr/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DCE40D66-D698-433D-B594-32C1FEEEE9BF}"/>
                </a:ext>
              </a:extLst>
            </p:cNvPr>
            <p:cNvSpPr/>
            <p:nvPr/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8" name="Date Placeholder 178">
            <a:extLst>
              <a:ext uri="{FF2B5EF4-FFF2-40B4-BE49-F238E27FC236}">
                <a16:creationId xmlns:a16="http://schemas.microsoft.com/office/drawing/2014/main" id="{0DB56EA4-BEF8-48F7-92C4-B35A1210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47472"/>
            <a:ext cx="2743200" cy="365125"/>
          </a:xfrm>
        </p:spPr>
        <p:txBody>
          <a:bodyPr/>
          <a:lstStyle/>
          <a:p>
            <a:r>
              <a:rPr lang="en-US" dirty="0"/>
              <a:t>2/1/20XX</a:t>
            </a:r>
          </a:p>
        </p:txBody>
      </p:sp>
      <p:sp>
        <p:nvSpPr>
          <p:cNvPr id="199" name="Footer Placeholder 179">
            <a:extLst>
              <a:ext uri="{FF2B5EF4-FFF2-40B4-BE49-F238E27FC236}">
                <a16:creationId xmlns:a16="http://schemas.microsoft.com/office/drawing/2014/main" id="{CE6814D3-C69A-4217-8332-F808E5C0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7472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0" name="Slide Number Placeholder 180">
            <a:extLst>
              <a:ext uri="{FF2B5EF4-FFF2-40B4-BE49-F238E27FC236}">
                <a16:creationId xmlns:a16="http://schemas.microsoft.com/office/drawing/2014/main" id="{37DF26EE-B2F8-41EF-AC16-A1433FF5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7472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C2040-F088-49FE-BD3B-E4C1B472B4DF}"/>
              </a:ext>
            </a:extLst>
          </p:cNvPr>
          <p:cNvGrpSpPr/>
          <p:nvPr userDrawn="1"/>
        </p:nvGrpSpPr>
        <p:grpSpPr>
          <a:xfrm>
            <a:off x="10579799" y="466375"/>
            <a:ext cx="1089022" cy="1089022"/>
            <a:chOff x="4741467" y="593941"/>
            <a:chExt cx="932200" cy="932200"/>
          </a:xfrm>
        </p:grpSpPr>
        <p:sp>
          <p:nvSpPr>
            <p:cNvPr id="23" name="Graphic 212">
              <a:extLst>
                <a:ext uri="{FF2B5EF4-FFF2-40B4-BE49-F238E27FC236}">
                  <a16:creationId xmlns:a16="http://schemas.microsoft.com/office/drawing/2014/main" id="{4EEBAC00-ABF2-42F3-BE5C-89F299B69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741467" y="593941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4" name="Graphic 212">
              <a:extLst>
                <a:ext uri="{FF2B5EF4-FFF2-40B4-BE49-F238E27FC236}">
                  <a16:creationId xmlns:a16="http://schemas.microsoft.com/office/drawing/2014/main" id="{91BE3222-02F5-4B11-8ED2-D8D36449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741467" y="593941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0DC7638-85D7-4D86-8E63-709D65E2A35E}"/>
              </a:ext>
            </a:extLst>
          </p:cNvPr>
          <p:cNvGrpSpPr/>
          <p:nvPr userDrawn="1"/>
        </p:nvGrpSpPr>
        <p:grpSpPr>
          <a:xfrm>
            <a:off x="487753" y="5626538"/>
            <a:ext cx="319941" cy="319941"/>
            <a:chOff x="1185735" y="4917084"/>
            <a:chExt cx="319941" cy="319941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0465AAD-8CC1-4FEF-8CC4-EC2E94200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5735" y="4917084"/>
              <a:ext cx="319941" cy="31994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D829312-0A2A-4244-A956-C59E44673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5735" y="4917084"/>
              <a:ext cx="319941" cy="31994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8564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EE6F8E7F-679D-42F0-88D7-BA75AB73A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86" y="174173"/>
            <a:ext cx="4198182" cy="1158857"/>
          </a:xfrm>
        </p:spPr>
        <p:txBody>
          <a:bodyPr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1" name="Date Placeholder 10">
            <a:extLst>
              <a:ext uri="{FF2B5EF4-FFF2-40B4-BE49-F238E27FC236}">
                <a16:creationId xmlns:a16="http://schemas.microsoft.com/office/drawing/2014/main" id="{F9CD22CB-9DB7-4D08-90A2-83321438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2/1/20XX</a:t>
            </a:r>
          </a:p>
        </p:txBody>
      </p:sp>
      <p:sp>
        <p:nvSpPr>
          <p:cNvPr id="42" name="Footer Placeholder 11">
            <a:extLst>
              <a:ext uri="{FF2B5EF4-FFF2-40B4-BE49-F238E27FC236}">
                <a16:creationId xmlns:a16="http://schemas.microsoft.com/office/drawing/2014/main" id="{E73B6A3D-ED70-47FE-B03E-3D568C1A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3" name="Slide Number Placeholder 12">
            <a:extLst>
              <a:ext uri="{FF2B5EF4-FFF2-40B4-BE49-F238E27FC236}">
                <a16:creationId xmlns:a16="http://schemas.microsoft.com/office/drawing/2014/main" id="{1AE4879C-133B-465E-81C4-7AF394EA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967E29-1480-472A-9FC5-C4768A52587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48" name="Graphic 190">
            <a:extLst>
              <a:ext uri="{FF2B5EF4-FFF2-40B4-BE49-F238E27FC236}">
                <a16:creationId xmlns:a16="http://schemas.microsoft.com/office/drawing/2014/main" id="{F71248FC-CE92-435C-87F1-74B88F237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13137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C98EBE9-5DF5-4117-BA8E-B1A9640F2A3F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EEC69FB-23D9-4DB3-93B4-D8A4DAC52589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Graphic 4">
            <a:extLst>
              <a:ext uri="{FF2B5EF4-FFF2-40B4-BE49-F238E27FC236}">
                <a16:creationId xmlns:a16="http://schemas.microsoft.com/office/drawing/2014/main" id="{A2ACF54E-CF09-4ADF-AF42-8940A36E1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02977" y="-67591"/>
            <a:ext cx="1089023" cy="1089034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FAA0A99-7C77-42CE-9E71-1DCD63BF4E6F}"/>
                </a:ext>
              </a:extLst>
            </p:cNvPr>
            <p:cNvSpPr/>
            <p:nvPr/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31DB661-8F52-4D08-B3A4-0CA0FB8B80EA}"/>
                </a:ext>
              </a:extLst>
            </p:cNvPr>
            <p:cNvSpPr/>
            <p:nvPr/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5931018-70AF-4320-9F7B-CF7CA242091A}"/>
                </a:ext>
              </a:extLst>
            </p:cNvPr>
            <p:cNvSpPr/>
            <p:nvPr/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586B07-F10A-4BBA-B002-6A9A89D3CF29}"/>
                </a:ext>
              </a:extLst>
            </p:cNvPr>
            <p:cNvSpPr/>
            <p:nvPr/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9EA06D0-1B1A-4D0F-B3C1-DC74AECBE31F}"/>
                </a:ext>
              </a:extLst>
            </p:cNvPr>
            <p:cNvSpPr/>
            <p:nvPr/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91F3F0B-FC7C-403F-B034-0372ED170FE7}"/>
                </a:ext>
              </a:extLst>
            </p:cNvPr>
            <p:cNvSpPr/>
            <p:nvPr/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E1D61F7-4B69-498F-80B9-3108F4873D75}"/>
                </a:ext>
              </a:extLst>
            </p:cNvPr>
            <p:cNvSpPr/>
            <p:nvPr/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3561D3B-1436-4683-9CDF-E904A91D1FFB}"/>
                </a:ext>
              </a:extLst>
            </p:cNvPr>
            <p:cNvSpPr/>
            <p:nvPr/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BC0132A-DC93-4CFA-BFAD-5C13FFFE9F4E}"/>
                </a:ext>
              </a:extLst>
            </p:cNvPr>
            <p:cNvSpPr/>
            <p:nvPr/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33BECCB-954A-4356-8DB8-109763ACF1F6}"/>
                </a:ext>
              </a:extLst>
            </p:cNvPr>
            <p:cNvSpPr/>
            <p:nvPr/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722F0F9-FC02-4F7C-B1AE-90AB1ABC380D}"/>
                </a:ext>
              </a:extLst>
            </p:cNvPr>
            <p:cNvSpPr/>
            <p:nvPr/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91D23B9-698D-4047-94A4-469F74601153}"/>
                </a:ext>
              </a:extLst>
            </p:cNvPr>
            <p:cNvSpPr/>
            <p:nvPr/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B990AFF-79EB-44A5-8E6F-68D78CA5A103}"/>
                </a:ext>
              </a:extLst>
            </p:cNvPr>
            <p:cNvSpPr/>
            <p:nvPr/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BC8CE23-ABF0-44A4-B651-F340EA038ECB}"/>
                </a:ext>
              </a:extLst>
            </p:cNvPr>
            <p:cNvSpPr/>
            <p:nvPr/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618B38E-8D0A-4E3D-AB2D-DCD61B3DE6A7}"/>
                </a:ext>
              </a:extLst>
            </p:cNvPr>
            <p:cNvSpPr/>
            <p:nvPr/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99691C7-B4EE-459B-B118-DB37E0D34AEE}"/>
                </a:ext>
              </a:extLst>
            </p:cNvPr>
            <p:cNvSpPr/>
            <p:nvPr/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D63978D-58CC-49E7-9755-108437FACBC2}"/>
                </a:ext>
              </a:extLst>
            </p:cNvPr>
            <p:cNvSpPr/>
            <p:nvPr/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8C2E87B-EB6B-4AEE-9462-E8883AF56940}"/>
                </a:ext>
              </a:extLst>
            </p:cNvPr>
            <p:cNvSpPr/>
            <p:nvPr/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54162CF-DBDC-4702-8BB3-28E251AFACDB}"/>
                </a:ext>
              </a:extLst>
            </p:cNvPr>
            <p:cNvSpPr/>
            <p:nvPr/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B442FDE-6724-4D51-9280-2C53DCE6CBF1}"/>
                </a:ext>
              </a:extLst>
            </p:cNvPr>
            <p:cNvSpPr/>
            <p:nvPr/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638975F-285B-44C6-B22C-F9D4825A3183}"/>
                </a:ext>
              </a:extLst>
            </p:cNvPr>
            <p:cNvSpPr/>
            <p:nvPr/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1B0C926-95B7-455C-893D-0F26D8D928FB}"/>
                </a:ext>
              </a:extLst>
            </p:cNvPr>
            <p:cNvSpPr/>
            <p:nvPr/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71D4797-4330-475F-8270-78233B3527B0}"/>
                </a:ext>
              </a:extLst>
            </p:cNvPr>
            <p:cNvSpPr/>
            <p:nvPr/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07B8B82-0B72-4ED8-9B81-34F4FFE36D03}"/>
                </a:ext>
              </a:extLst>
            </p:cNvPr>
            <p:cNvSpPr/>
            <p:nvPr/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5D9EAF9-CAEF-4FF0-9058-814B8ACBF733}"/>
                </a:ext>
              </a:extLst>
            </p:cNvPr>
            <p:cNvSpPr/>
            <p:nvPr/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4D306CA-AE96-4770-AAC2-329436299FD5}"/>
                </a:ext>
              </a:extLst>
            </p:cNvPr>
            <p:cNvSpPr/>
            <p:nvPr/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862B6D5-3EEE-436C-BBBC-F1659763ED9B}"/>
                </a:ext>
              </a:extLst>
            </p:cNvPr>
            <p:cNvSpPr/>
            <p:nvPr/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2E78C8-8408-4F72-8CE4-33F4074906BC}"/>
                </a:ext>
              </a:extLst>
            </p:cNvPr>
            <p:cNvSpPr/>
            <p:nvPr/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5DA04B1-3A54-49FF-9074-CB0BF5193DE0}"/>
                </a:ext>
              </a:extLst>
            </p:cNvPr>
            <p:cNvSpPr/>
            <p:nvPr/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588DD8D-4661-4483-82D6-07A669902745}"/>
                </a:ext>
              </a:extLst>
            </p:cNvPr>
            <p:cNvSpPr/>
            <p:nvPr/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427B20B-173D-4E73-BA16-6B70B039591A}"/>
                </a:ext>
              </a:extLst>
            </p:cNvPr>
            <p:cNvSpPr/>
            <p:nvPr/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C4AB2BC-0366-48DE-A7BC-31B0C7FDF81C}"/>
                </a:ext>
              </a:extLst>
            </p:cNvPr>
            <p:cNvSpPr/>
            <p:nvPr/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CDC0462-EDF1-4DC6-B022-B9D6A4883C97}"/>
                </a:ext>
              </a:extLst>
            </p:cNvPr>
            <p:cNvSpPr/>
            <p:nvPr/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CB57D5F-1A85-4067-A884-5FF7697972BF}"/>
                </a:ext>
              </a:extLst>
            </p:cNvPr>
            <p:cNvSpPr/>
            <p:nvPr/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996A340-2E9C-4C3B-AB03-1CD09E34956E}"/>
                </a:ext>
              </a:extLst>
            </p:cNvPr>
            <p:cNvSpPr/>
            <p:nvPr/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7BFB716-CE13-4D34-BF72-03D902C777E6}"/>
                </a:ext>
              </a:extLst>
            </p:cNvPr>
            <p:cNvSpPr/>
            <p:nvPr/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174C1C5-4C0C-4661-BCCF-41A5ACFE21C7}"/>
                </a:ext>
              </a:extLst>
            </p:cNvPr>
            <p:cNvSpPr/>
            <p:nvPr/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5A6027B-DD9D-4CE2-BD61-5C04290BCF40}"/>
                </a:ext>
              </a:extLst>
            </p:cNvPr>
            <p:cNvSpPr/>
            <p:nvPr/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708877B-8D92-4FC4-8A65-38968B9E3241}"/>
                </a:ext>
              </a:extLst>
            </p:cNvPr>
            <p:cNvSpPr/>
            <p:nvPr/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3525F5F-F114-43F3-A9F7-261A28B24DF9}"/>
                </a:ext>
              </a:extLst>
            </p:cNvPr>
            <p:cNvSpPr/>
            <p:nvPr/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339711F-C386-4DCE-9FBF-EE6BC2C1FE35}"/>
                </a:ext>
              </a:extLst>
            </p:cNvPr>
            <p:cNvSpPr/>
            <p:nvPr/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B4BAE73-7982-46FB-A57B-811E3B8F79E4}"/>
                </a:ext>
              </a:extLst>
            </p:cNvPr>
            <p:cNvSpPr/>
            <p:nvPr/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4175C9A-42C7-461B-A3DC-84B7A21771C1}"/>
                </a:ext>
              </a:extLst>
            </p:cNvPr>
            <p:cNvSpPr/>
            <p:nvPr/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2F385D0-D050-42A4-898F-83C653F24C4F}"/>
                </a:ext>
              </a:extLst>
            </p:cNvPr>
            <p:cNvSpPr/>
            <p:nvPr/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FD7E539-37B2-48C9-B730-CDB7A4FCADCD}"/>
                </a:ext>
              </a:extLst>
            </p:cNvPr>
            <p:cNvSpPr/>
            <p:nvPr/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26C0AC-F299-48BD-AED7-26C5A1998D41}"/>
                </a:ext>
              </a:extLst>
            </p:cNvPr>
            <p:cNvSpPr/>
            <p:nvPr/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5E478F3-0C5B-477C-819A-BF4A72B4CC5D}"/>
                </a:ext>
              </a:extLst>
            </p:cNvPr>
            <p:cNvSpPr/>
            <p:nvPr/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DE8A1B0-551E-4693-928C-BBFDAC2DE894}"/>
                </a:ext>
              </a:extLst>
            </p:cNvPr>
            <p:cNvSpPr/>
            <p:nvPr/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565C552-100C-4C0F-9727-52B462CB5777}"/>
                </a:ext>
              </a:extLst>
            </p:cNvPr>
            <p:cNvSpPr/>
            <p:nvPr/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65AF3C8-A7D3-4F7E-8297-70B16E682C87}"/>
                </a:ext>
              </a:extLst>
            </p:cNvPr>
            <p:cNvSpPr/>
            <p:nvPr/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89C4C3A-B0E7-45DB-9736-2820F1E48582}"/>
                </a:ext>
              </a:extLst>
            </p:cNvPr>
            <p:cNvSpPr/>
            <p:nvPr/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DF9AE49-EBF5-4E8B-811B-A95469060E7B}"/>
                </a:ext>
              </a:extLst>
            </p:cNvPr>
            <p:cNvSpPr/>
            <p:nvPr/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A6E6901-66E0-4614-A82A-4C8B199F313E}"/>
                </a:ext>
              </a:extLst>
            </p:cNvPr>
            <p:cNvSpPr/>
            <p:nvPr/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AF4D28A-9C05-4C54-8EC3-A4AF071575B8}"/>
                </a:ext>
              </a:extLst>
            </p:cNvPr>
            <p:cNvSpPr/>
            <p:nvPr/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13432FE-A2F7-40F1-A071-5299288F21B5}"/>
                </a:ext>
              </a:extLst>
            </p:cNvPr>
            <p:cNvSpPr/>
            <p:nvPr/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70FB6A9-6497-4E63-9C82-7B0BAEB50225}"/>
                </a:ext>
              </a:extLst>
            </p:cNvPr>
            <p:cNvSpPr/>
            <p:nvPr/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1159FE3-5513-4772-A657-6925C879024E}"/>
                </a:ext>
              </a:extLst>
            </p:cNvPr>
            <p:cNvSpPr/>
            <p:nvPr/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48E9D8E-3725-4460-951D-FD784F1A5725}"/>
                </a:ext>
              </a:extLst>
            </p:cNvPr>
            <p:cNvSpPr/>
            <p:nvPr/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9A1AA77-CF8C-4018-A5A1-E7AA82889B35}"/>
                </a:ext>
              </a:extLst>
            </p:cNvPr>
            <p:cNvSpPr/>
            <p:nvPr/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B44DD95-1ACE-4B45-A9F7-5277F77037AA}"/>
                </a:ext>
              </a:extLst>
            </p:cNvPr>
            <p:cNvSpPr/>
            <p:nvPr/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8913144-E9E6-4FF3-9830-F8CC75BA0FD1}"/>
                </a:ext>
              </a:extLst>
            </p:cNvPr>
            <p:cNvSpPr/>
            <p:nvPr/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B38853C-E3C5-43FA-B193-280C55043055}"/>
                </a:ext>
              </a:extLst>
            </p:cNvPr>
            <p:cNvSpPr/>
            <p:nvPr/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38EA362-05F8-4A48-9412-7BBAC11BA14C}"/>
                </a:ext>
              </a:extLst>
            </p:cNvPr>
            <p:cNvSpPr/>
            <p:nvPr/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986071F-7E83-4C85-9A61-81C2026DAEDB}"/>
                </a:ext>
              </a:extLst>
            </p:cNvPr>
            <p:cNvSpPr/>
            <p:nvPr/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FDA9302-0D40-4468-A5DD-D042113E2366}"/>
                </a:ext>
              </a:extLst>
            </p:cNvPr>
            <p:cNvSpPr/>
            <p:nvPr/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D4012E0-8F7C-4DE5-80F7-EC9FE67F8A50}"/>
                </a:ext>
              </a:extLst>
            </p:cNvPr>
            <p:cNvSpPr/>
            <p:nvPr/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2D5F08D-D985-415A-AFD2-BF4B2E33AE44}"/>
                </a:ext>
              </a:extLst>
            </p:cNvPr>
            <p:cNvSpPr/>
            <p:nvPr/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3552DCF-A7DB-46EF-AB70-400B7601A95C}"/>
                </a:ext>
              </a:extLst>
            </p:cNvPr>
            <p:cNvSpPr/>
            <p:nvPr/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62A78F9-AE4E-43D9-8540-ACC05C3AFCE9}"/>
                </a:ext>
              </a:extLst>
            </p:cNvPr>
            <p:cNvSpPr/>
            <p:nvPr/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97F9892-F0B3-404B-BF30-774A0E7D064D}"/>
                </a:ext>
              </a:extLst>
            </p:cNvPr>
            <p:cNvSpPr/>
            <p:nvPr/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9711B14-C3D0-4038-9F77-4F2810AB7637}"/>
                </a:ext>
              </a:extLst>
            </p:cNvPr>
            <p:cNvSpPr/>
            <p:nvPr/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4BABD95-EAA5-40A2-9BE7-9220A1375240}"/>
                </a:ext>
              </a:extLst>
            </p:cNvPr>
            <p:cNvSpPr/>
            <p:nvPr/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5DE9C0C-8FEB-47C6-8542-A4EE2AA550A4}"/>
                </a:ext>
              </a:extLst>
            </p:cNvPr>
            <p:cNvSpPr/>
            <p:nvPr/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EE9D466-41E1-42ED-BA06-5819D8A65201}"/>
                </a:ext>
              </a:extLst>
            </p:cNvPr>
            <p:cNvSpPr/>
            <p:nvPr/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06234EB-F295-43D3-8303-50B8DF50BE70}"/>
                </a:ext>
              </a:extLst>
            </p:cNvPr>
            <p:cNvSpPr/>
            <p:nvPr/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65A7745-646B-4492-B740-D431772E0C73}"/>
                </a:ext>
              </a:extLst>
            </p:cNvPr>
            <p:cNvSpPr/>
            <p:nvPr/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C32B0E9-76CF-4864-AACB-A734AB760A68}"/>
                </a:ext>
              </a:extLst>
            </p:cNvPr>
            <p:cNvSpPr/>
            <p:nvPr/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D230E29-009F-49CA-BB92-73F86BD65B42}"/>
                </a:ext>
              </a:extLst>
            </p:cNvPr>
            <p:cNvSpPr/>
            <p:nvPr/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894DA4D-D2BF-472E-A609-7943EEA754A3}"/>
                </a:ext>
              </a:extLst>
            </p:cNvPr>
            <p:cNvSpPr/>
            <p:nvPr/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15980D6F-F1D0-4C25-BD24-95BAF8036A61}"/>
                </a:ext>
              </a:extLst>
            </p:cNvPr>
            <p:cNvSpPr/>
            <p:nvPr/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E745B8-6FD8-4E30-B0D8-7912083CA4A1}"/>
                </a:ext>
              </a:extLst>
            </p:cNvPr>
            <p:cNvSpPr/>
            <p:nvPr/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7C8DB3C-E614-4BE6-87F5-CA32D2A55B75}"/>
                </a:ext>
              </a:extLst>
            </p:cNvPr>
            <p:cNvSpPr/>
            <p:nvPr/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8B52997-BEA9-4CB3-A854-B3D1838ABDEB}"/>
                </a:ext>
              </a:extLst>
            </p:cNvPr>
            <p:cNvSpPr/>
            <p:nvPr/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933A5D4-5140-4C75-AC1B-357A8E14ABE0}"/>
                </a:ext>
              </a:extLst>
            </p:cNvPr>
            <p:cNvSpPr/>
            <p:nvPr/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EB5D21A-EECD-4B3F-99C4-5135E8A84554}"/>
                </a:ext>
              </a:extLst>
            </p:cNvPr>
            <p:cNvSpPr/>
            <p:nvPr/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509CDAC-09A7-42A6-82B7-2F994603039F}"/>
                </a:ext>
              </a:extLst>
            </p:cNvPr>
            <p:cNvSpPr/>
            <p:nvPr/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DC9C344-3F87-4F2B-B2CE-477CCA2AF14C}"/>
                </a:ext>
              </a:extLst>
            </p:cNvPr>
            <p:cNvSpPr/>
            <p:nvPr/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083C972-4528-4FD9-9C2E-B24CB38AAD6A}"/>
                </a:ext>
              </a:extLst>
            </p:cNvPr>
            <p:cNvSpPr/>
            <p:nvPr/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F55C190-3D83-46E7-9393-6C1BA9856045}"/>
                </a:ext>
              </a:extLst>
            </p:cNvPr>
            <p:cNvSpPr/>
            <p:nvPr/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FEAF47D9-E0F4-4FBF-9A49-B35DA68BC132}"/>
                </a:ext>
              </a:extLst>
            </p:cNvPr>
            <p:cNvSpPr/>
            <p:nvPr/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C8AA1DB-E111-4637-9F48-CDFCFAAFF2DE}"/>
                </a:ext>
              </a:extLst>
            </p:cNvPr>
            <p:cNvSpPr/>
            <p:nvPr/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44529F9-47A4-4695-B030-A673999D19D4}"/>
                </a:ext>
              </a:extLst>
            </p:cNvPr>
            <p:cNvSpPr/>
            <p:nvPr/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DDF4B72-D66C-4F6A-B4EC-0C4E1B5F8D84}"/>
                </a:ext>
              </a:extLst>
            </p:cNvPr>
            <p:cNvSpPr/>
            <p:nvPr/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C5331D9-FE79-42B2-8EC6-DC0C634CEDAB}"/>
                </a:ext>
              </a:extLst>
            </p:cNvPr>
            <p:cNvSpPr/>
            <p:nvPr/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840DAEE-8157-464A-8948-78E3C30D0665}"/>
                </a:ext>
              </a:extLst>
            </p:cNvPr>
            <p:cNvSpPr/>
            <p:nvPr/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530B50C-AAB8-462D-B26D-B3391536F404}"/>
                </a:ext>
              </a:extLst>
            </p:cNvPr>
            <p:cNvSpPr/>
            <p:nvPr/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2300202-9247-4B3F-921C-53A1A1EE0A81}"/>
                </a:ext>
              </a:extLst>
            </p:cNvPr>
            <p:cNvSpPr/>
            <p:nvPr/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D84AB20-9D72-4966-B0AB-743C78D65A13}"/>
                </a:ext>
              </a:extLst>
            </p:cNvPr>
            <p:cNvSpPr/>
            <p:nvPr/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33F4E79-F105-44E6-929F-38221991F8A8}"/>
                </a:ext>
              </a:extLst>
            </p:cNvPr>
            <p:cNvSpPr/>
            <p:nvPr/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8615D19-16A8-473B-97FF-9CD54467E969}"/>
                </a:ext>
              </a:extLst>
            </p:cNvPr>
            <p:cNvSpPr/>
            <p:nvPr/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DA68BB2-B80D-4DC7-9E06-62B7C7CB341B}"/>
                </a:ext>
              </a:extLst>
            </p:cNvPr>
            <p:cNvSpPr/>
            <p:nvPr/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C7CE019-6A1D-4D07-9DD2-26DA83EAE648}"/>
                </a:ext>
              </a:extLst>
            </p:cNvPr>
            <p:cNvSpPr/>
            <p:nvPr/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FF2711B-36A2-44D5-861A-325515F1B3A2}"/>
                </a:ext>
              </a:extLst>
            </p:cNvPr>
            <p:cNvSpPr/>
            <p:nvPr/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9F33789-5EC0-4861-B3A6-F1F3833566B6}"/>
                </a:ext>
              </a:extLst>
            </p:cNvPr>
            <p:cNvSpPr/>
            <p:nvPr/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A765877-A648-49F6-A82F-C3B1CD6F9459}"/>
                </a:ext>
              </a:extLst>
            </p:cNvPr>
            <p:cNvSpPr/>
            <p:nvPr/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EE0D3F8-1149-447E-A758-6FFB952C223C}"/>
                </a:ext>
              </a:extLst>
            </p:cNvPr>
            <p:cNvSpPr/>
            <p:nvPr/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4C60FB1-2BFD-41F4-91B6-F30907BA513E}"/>
                </a:ext>
              </a:extLst>
            </p:cNvPr>
            <p:cNvSpPr/>
            <p:nvPr/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54E315F-BD6B-48F7-B642-0A0FA00A6F10}"/>
                </a:ext>
              </a:extLst>
            </p:cNvPr>
            <p:cNvSpPr/>
            <p:nvPr/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E87E3B1-F721-4C81-AB9C-ED095F39666D}"/>
                </a:ext>
              </a:extLst>
            </p:cNvPr>
            <p:cNvSpPr/>
            <p:nvPr/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FE2FEEA-33F7-4909-9F95-FC2DDDFDF104}"/>
                </a:ext>
              </a:extLst>
            </p:cNvPr>
            <p:cNvSpPr/>
            <p:nvPr/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CDD8031-905C-4817-BAC6-1ABE1CC54A1E}"/>
                </a:ext>
              </a:extLst>
            </p:cNvPr>
            <p:cNvSpPr/>
            <p:nvPr/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C5457991-3D14-4869-83CD-94BFC24D2205}"/>
                </a:ext>
              </a:extLst>
            </p:cNvPr>
            <p:cNvSpPr/>
            <p:nvPr/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0CA9119-3432-41C3-8E5C-03632F91F2DF}"/>
                </a:ext>
              </a:extLst>
            </p:cNvPr>
            <p:cNvSpPr/>
            <p:nvPr/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945319D-F9DA-40B8-BC36-E0945135A266}"/>
                </a:ext>
              </a:extLst>
            </p:cNvPr>
            <p:cNvSpPr/>
            <p:nvPr/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63375D8-F3F5-4DCF-8284-435210ED5725}"/>
                </a:ext>
              </a:extLst>
            </p:cNvPr>
            <p:cNvSpPr/>
            <p:nvPr/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C9D694E-32F3-4BB8-AC44-A4D1F0842245}"/>
                </a:ext>
              </a:extLst>
            </p:cNvPr>
            <p:cNvSpPr/>
            <p:nvPr/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1849A04-3813-404D-A26A-D71EA9E5C2B8}"/>
                </a:ext>
              </a:extLst>
            </p:cNvPr>
            <p:cNvSpPr/>
            <p:nvPr/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F7225E6-9707-4DEA-AA2A-32BF4DC04596}"/>
                </a:ext>
              </a:extLst>
            </p:cNvPr>
            <p:cNvSpPr/>
            <p:nvPr/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AD33F38-9A81-4862-ABA6-D45EB1E0583A}"/>
                </a:ext>
              </a:extLst>
            </p:cNvPr>
            <p:cNvSpPr/>
            <p:nvPr/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C8C55B26-52B8-4804-97E8-1208419C51D2}"/>
                </a:ext>
              </a:extLst>
            </p:cNvPr>
            <p:cNvSpPr/>
            <p:nvPr/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2ED0D31-C12F-4094-8E98-B6600A35162E}"/>
                </a:ext>
              </a:extLst>
            </p:cNvPr>
            <p:cNvSpPr/>
            <p:nvPr/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BFD0D47-41D7-46C9-BFC2-18F9CD6D9D9D}"/>
                </a:ext>
              </a:extLst>
            </p:cNvPr>
            <p:cNvSpPr/>
            <p:nvPr/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3F309EC-D80A-4EB6-B52F-8FB82DA7D6F3}"/>
                </a:ext>
              </a:extLst>
            </p:cNvPr>
            <p:cNvSpPr/>
            <p:nvPr/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C54A0CE-91C6-42D9-9FF5-41F199BB636F}"/>
                </a:ext>
              </a:extLst>
            </p:cNvPr>
            <p:cNvSpPr/>
            <p:nvPr/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CABACA6C-A5CB-4CF3-A4AE-EA706CF3BE88}"/>
                </a:ext>
              </a:extLst>
            </p:cNvPr>
            <p:cNvSpPr/>
            <p:nvPr/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E78ADF2-5052-4A16-9639-10C563738913}"/>
                </a:ext>
              </a:extLst>
            </p:cNvPr>
            <p:cNvSpPr/>
            <p:nvPr/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D8F4523-43DA-44FA-9636-7AF8A2017629}"/>
                </a:ext>
              </a:extLst>
            </p:cNvPr>
            <p:cNvSpPr/>
            <p:nvPr/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11F429A-3257-492D-8A29-84A1D13A36A6}"/>
                </a:ext>
              </a:extLst>
            </p:cNvPr>
            <p:cNvSpPr/>
            <p:nvPr/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2ECE09F-60A8-4210-93A0-A106F86E72D5}"/>
                </a:ext>
              </a:extLst>
            </p:cNvPr>
            <p:cNvSpPr/>
            <p:nvPr/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F6510AF-26CB-4C15-9721-25DAF4D11227}"/>
                </a:ext>
              </a:extLst>
            </p:cNvPr>
            <p:cNvSpPr/>
            <p:nvPr/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733FA97-3A4B-4FEC-9E4D-17709501D2CF}"/>
                </a:ext>
              </a:extLst>
            </p:cNvPr>
            <p:cNvSpPr/>
            <p:nvPr/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157C8E6-B080-484E-BC21-50304625D3C4}"/>
                </a:ext>
              </a:extLst>
            </p:cNvPr>
            <p:cNvSpPr/>
            <p:nvPr/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489747D-9419-477E-9DDC-DB0013D6C38C}"/>
                </a:ext>
              </a:extLst>
            </p:cNvPr>
            <p:cNvSpPr/>
            <p:nvPr/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6275509-2E49-4FF1-9F40-856F58B8252F}"/>
                </a:ext>
              </a:extLst>
            </p:cNvPr>
            <p:cNvSpPr/>
            <p:nvPr/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03736E0-472B-482C-928D-B5F49E4771B9}"/>
                </a:ext>
              </a:extLst>
            </p:cNvPr>
            <p:cNvSpPr/>
            <p:nvPr/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FBD502F-54A6-4808-BEAC-AC2D41D5643C}"/>
                </a:ext>
              </a:extLst>
            </p:cNvPr>
            <p:cNvSpPr/>
            <p:nvPr/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F1ED3136-A06E-4DCC-88B2-3875E5743FFE}"/>
                </a:ext>
              </a:extLst>
            </p:cNvPr>
            <p:cNvSpPr/>
            <p:nvPr/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4DE0F6C0-6228-48B9-9CAD-C38CE231CEEA}"/>
                </a:ext>
              </a:extLst>
            </p:cNvPr>
            <p:cNvSpPr/>
            <p:nvPr/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B7C3C42-11DB-4B15-B8CB-FE18C3105A2F}"/>
                </a:ext>
              </a:extLst>
            </p:cNvPr>
            <p:cNvSpPr/>
            <p:nvPr/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A8886BDE-918B-4409-AAEF-72E92A4DC866}"/>
                </a:ext>
              </a:extLst>
            </p:cNvPr>
            <p:cNvSpPr/>
            <p:nvPr/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8C8E6BF-0F3A-4589-A8AF-B3714E74FDF4}"/>
                </a:ext>
              </a:extLst>
            </p:cNvPr>
            <p:cNvSpPr/>
            <p:nvPr/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DC44D30-863E-43FB-8742-44C1D9F3E531}"/>
                </a:ext>
              </a:extLst>
            </p:cNvPr>
            <p:cNvSpPr/>
            <p:nvPr/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D8DB85FA-14C6-4973-A4D7-44562B42CA44}"/>
                </a:ext>
              </a:extLst>
            </p:cNvPr>
            <p:cNvSpPr/>
            <p:nvPr/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E7FE024-6E32-462A-871F-8F6B72188B3C}"/>
                </a:ext>
              </a:extLst>
            </p:cNvPr>
            <p:cNvSpPr/>
            <p:nvPr/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E69BFA7E-0AB9-498B-BA39-EF3C3C5BEB21}"/>
                </a:ext>
              </a:extLst>
            </p:cNvPr>
            <p:cNvSpPr/>
            <p:nvPr/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236D4A1-FC5C-4C5E-B889-9D912A0011BB}"/>
                </a:ext>
              </a:extLst>
            </p:cNvPr>
            <p:cNvSpPr/>
            <p:nvPr/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BA5D4991-8CE2-4793-A6ED-3328CA691D90}"/>
                </a:ext>
              </a:extLst>
            </p:cNvPr>
            <p:cNvSpPr/>
            <p:nvPr/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1AC542D8-71BB-423D-AF81-5DE3851C896C}"/>
                </a:ext>
              </a:extLst>
            </p:cNvPr>
            <p:cNvSpPr/>
            <p:nvPr/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3D45D6A6-37C0-42D7-8B67-0F131703EC77}"/>
                </a:ext>
              </a:extLst>
            </p:cNvPr>
            <p:cNvSpPr/>
            <p:nvPr/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699C817A-290E-4BD1-9FAE-7AA9BFE7C3DB}"/>
                </a:ext>
              </a:extLst>
            </p:cNvPr>
            <p:cNvSpPr/>
            <p:nvPr/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D8DD7577-F544-4731-AC1E-4C33460CE0C1}"/>
                </a:ext>
              </a:extLst>
            </p:cNvPr>
            <p:cNvSpPr/>
            <p:nvPr/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021297F1-D0B8-4026-8CC5-221E54FDD063}"/>
                </a:ext>
              </a:extLst>
            </p:cNvPr>
            <p:cNvSpPr/>
            <p:nvPr/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04A984F3-E660-429F-AED9-04786475F634}"/>
                </a:ext>
              </a:extLst>
            </p:cNvPr>
            <p:cNvSpPr/>
            <p:nvPr/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DB17F0D-D77B-4483-9E8E-319177789665}"/>
                </a:ext>
              </a:extLst>
            </p:cNvPr>
            <p:cNvSpPr/>
            <p:nvPr/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9046B41E-0F2B-4082-A3E4-5548644371A4}"/>
                </a:ext>
              </a:extLst>
            </p:cNvPr>
            <p:cNvSpPr/>
            <p:nvPr/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50BC367-3EFE-468D-9C0E-57BEEACBB42B}"/>
                </a:ext>
              </a:extLst>
            </p:cNvPr>
            <p:cNvSpPr/>
            <p:nvPr/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C9888921-C8FE-4492-B32A-237D6C8F7DC1}"/>
                </a:ext>
              </a:extLst>
            </p:cNvPr>
            <p:cNvSpPr/>
            <p:nvPr/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E44D46CA-77FA-4BB6-87FB-E3B22CE18FAC}"/>
                </a:ext>
              </a:extLst>
            </p:cNvPr>
            <p:cNvSpPr/>
            <p:nvPr/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222FFF28-1339-4CEC-9507-5712688B707A}"/>
                </a:ext>
              </a:extLst>
            </p:cNvPr>
            <p:cNvSpPr/>
            <p:nvPr/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97046F8D-E7F8-4947-BD15-F7C277D10455}"/>
                </a:ext>
              </a:extLst>
            </p:cNvPr>
            <p:cNvSpPr/>
            <p:nvPr/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95C1D3F5-E6A3-481D-9011-52EB6B1F4E6A}"/>
                </a:ext>
              </a:extLst>
            </p:cNvPr>
            <p:cNvSpPr/>
            <p:nvPr/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09E45670-225D-440E-B5FD-B4D2F8238333}"/>
                </a:ext>
              </a:extLst>
            </p:cNvPr>
            <p:cNvSpPr/>
            <p:nvPr/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B8901341-7B58-4B5C-B203-C00AC80C4AA2}"/>
                </a:ext>
              </a:extLst>
            </p:cNvPr>
            <p:cNvSpPr/>
            <p:nvPr/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6721ACE4-99CD-4E6B-9A31-175DB6EFB94D}"/>
                </a:ext>
              </a:extLst>
            </p:cNvPr>
            <p:cNvSpPr/>
            <p:nvPr/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B939B2D0-D432-4960-96D1-9ACE70E71B73}"/>
                </a:ext>
              </a:extLst>
            </p:cNvPr>
            <p:cNvSpPr/>
            <p:nvPr/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837922C9-5AF6-4E8E-9DB4-8F356EFD836F}"/>
                </a:ext>
              </a:extLst>
            </p:cNvPr>
            <p:cNvSpPr/>
            <p:nvPr/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84F52B65-D542-4CB4-BBDA-44C1A78A81C9}"/>
                </a:ext>
              </a:extLst>
            </p:cNvPr>
            <p:cNvSpPr/>
            <p:nvPr/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61086A9-C1C4-4A2C-B6F1-5956D0261016}"/>
                </a:ext>
              </a:extLst>
            </p:cNvPr>
            <p:cNvSpPr/>
            <p:nvPr/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1AA397D9-9689-4FC7-ADA7-F05661CC4C54}"/>
                </a:ext>
              </a:extLst>
            </p:cNvPr>
            <p:cNvSpPr/>
            <p:nvPr/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E1171A0-B1C0-438A-B262-BE014FA1F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9799" y="466375"/>
            <a:ext cx="1089022" cy="1089022"/>
            <a:chOff x="4741467" y="593941"/>
            <a:chExt cx="932200" cy="932200"/>
          </a:xfrm>
        </p:grpSpPr>
        <p:sp>
          <p:nvSpPr>
            <p:cNvPr id="222" name="Graphic 212">
              <a:extLst>
                <a:ext uri="{FF2B5EF4-FFF2-40B4-BE49-F238E27FC236}">
                  <a16:creationId xmlns:a16="http://schemas.microsoft.com/office/drawing/2014/main" id="{14F2FEF3-50D1-40FC-B4B4-77A1F7E21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741467" y="593941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23" name="Graphic 212">
              <a:extLst>
                <a:ext uri="{FF2B5EF4-FFF2-40B4-BE49-F238E27FC236}">
                  <a16:creationId xmlns:a16="http://schemas.microsoft.com/office/drawing/2014/main" id="{BD9CE92B-22AD-4B2F-992F-14F8CEC88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741467" y="593941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3915ABD-0965-4BFC-BC2C-9614D5970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7753" y="5626538"/>
            <a:ext cx="319941" cy="319941"/>
            <a:chOff x="1185735" y="4917084"/>
            <a:chExt cx="319941" cy="319941"/>
          </a:xfrm>
        </p:grpSpPr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9FE4684E-2475-4E37-AA4F-264F7CA76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5735" y="4917084"/>
              <a:ext cx="319941" cy="31994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AF59A320-BCCE-4552-ABEC-E6072F986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5735" y="4917084"/>
              <a:ext cx="319941" cy="31994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752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2/1/20XX</a:t>
            </a:r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b="1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480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607C874-782B-4427-B581-0597FA74F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738" y="2722914"/>
            <a:ext cx="5141315" cy="3845891"/>
          </a:xfrm>
        </p:spPr>
        <p:txBody>
          <a:bodyPr>
            <a:normAutofit/>
          </a:bodyPr>
          <a:lstStyle/>
          <a:p>
            <a:r>
              <a:rPr lang="en-US" dirty="0"/>
              <a:t>PHSG</a:t>
            </a:r>
            <a:br>
              <a:rPr lang="en-US" dirty="0"/>
            </a:br>
            <a:r>
              <a:rPr lang="en-US" dirty="0"/>
              <a:t>150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sz="4000" dirty="0"/>
              <a:t>Celebration</a:t>
            </a:r>
          </a:p>
        </p:txBody>
      </p:sp>
      <p:pic>
        <p:nvPicPr>
          <p:cNvPr id="11" name="Picture Placeholder 10" descr="Colourful Biscuits ">
            <a:extLst>
              <a:ext uri="{FF2B5EF4-FFF2-40B4-BE49-F238E27FC236}">
                <a16:creationId xmlns:a16="http://schemas.microsoft.com/office/drawing/2014/main" id="{46756E01-D57B-4D2C-AA8A-8AE49DC76C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7894" y="587120"/>
            <a:ext cx="5290998" cy="5290998"/>
          </a:xfrm>
        </p:spPr>
      </p:pic>
      <p:pic>
        <p:nvPicPr>
          <p:cNvPr id="1026" name="Picture 2" descr="The Great British Bake Off | Retail byBA">
            <a:extLst>
              <a:ext uri="{FF2B5EF4-FFF2-40B4-BE49-F238E27FC236}">
                <a16:creationId xmlns:a16="http://schemas.microsoft.com/office/drawing/2014/main" id="{5CEF8CAB-F6E8-40F4-A613-6740F9F9C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5" y="233398"/>
            <a:ext cx="4610805" cy="273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ymouth High School for Girls | Plymouth">
            <a:extLst>
              <a:ext uri="{FF2B5EF4-FFF2-40B4-BE49-F238E27FC236}">
                <a16:creationId xmlns:a16="http://schemas.microsoft.com/office/drawing/2014/main" id="{234A9265-5DC3-472E-B336-1E2BC5CF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755" y="3476585"/>
            <a:ext cx="1344975" cy="160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401734-0A0E-48BD-8CB3-68EB42AE0A22}"/>
              </a:ext>
            </a:extLst>
          </p:cNvPr>
          <p:cNvSpPr/>
          <p:nvPr/>
        </p:nvSpPr>
        <p:spPr>
          <a:xfrm rot="21038319">
            <a:off x="3013395" y="736847"/>
            <a:ext cx="1558605" cy="1242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AB396-2372-481B-B169-4E65F1F80CCF}"/>
              </a:ext>
            </a:extLst>
          </p:cNvPr>
          <p:cNvSpPr txBox="1"/>
          <p:nvPr/>
        </p:nvSpPr>
        <p:spPr>
          <a:xfrm>
            <a:off x="3226755" y="190998"/>
            <a:ext cx="1558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PHSG</a:t>
            </a:r>
          </a:p>
        </p:txBody>
      </p:sp>
    </p:spTree>
    <p:extLst>
      <p:ext uri="{BB962C8B-B14F-4D97-AF65-F5344CB8AC3E}">
        <p14:creationId xmlns:p14="http://schemas.microsoft.com/office/powerpoint/2010/main" val="24549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DC9CABF-AA63-4FF3-9E6F-A3F763828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2391"/>
            <a:ext cx="5257799" cy="1314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Great PHSG Bakeoff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2F211D-FDCA-4FAB-910C-5744050C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67932"/>
            <a:ext cx="5257799" cy="388295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Two students from each tutor group will represent their year group and house.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Students must be willing to bake anything and need to work together as a team.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Students need to be available for the heats and potentially the FINAL.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14" name="Picture Placeholder 13" descr="A picture containing person, food, baking, dish&#10;">
            <a:extLst>
              <a:ext uri="{FF2B5EF4-FFF2-40B4-BE49-F238E27FC236}">
                <a16:creationId xmlns:a16="http://schemas.microsoft.com/office/drawing/2014/main" id="{ADBB8B20-4661-4FF9-A6AC-8744FFB077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4145" y="732391"/>
            <a:ext cx="4463594" cy="2590987"/>
          </a:xfrm>
        </p:spPr>
      </p:pic>
      <p:pic>
        <p:nvPicPr>
          <p:cNvPr id="12" name="Picture Placeholder 11" descr="Colourful Biscuits ">
            <a:extLst>
              <a:ext uri="{FF2B5EF4-FFF2-40B4-BE49-F238E27FC236}">
                <a16:creationId xmlns:a16="http://schemas.microsoft.com/office/drawing/2014/main" id="{C5CFABA2-71A7-4EFD-B6E2-B07667931F4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4145" y="3459904"/>
            <a:ext cx="4463594" cy="2590987"/>
          </a:xfr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8CFC9CC-F955-45C8-80C6-20AC446C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5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56F5772-7564-4881-B837-657B30A0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92" y="477627"/>
            <a:ext cx="5217172" cy="1158857"/>
          </a:xfrm>
        </p:spPr>
        <p:txBody>
          <a:bodyPr/>
          <a:lstStyle/>
          <a:p>
            <a:r>
              <a:rPr lang="en-US" dirty="0"/>
              <a:t>Heats</a:t>
            </a:r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0678FD5F-34AB-4579-B63C-DEA6D07CA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85771" y="4474366"/>
            <a:ext cx="1443404" cy="1443418"/>
            <a:chOff x="10154386" y="4452483"/>
            <a:chExt cx="1443404" cy="1443418"/>
          </a:xfrm>
          <a:solidFill>
            <a:schemeClr val="tx1"/>
          </a:solidFill>
        </p:grpSpPr>
        <p:grpSp>
          <p:nvGrpSpPr>
            <p:cNvPr id="359" name="Graphic 4">
              <a:extLst>
                <a:ext uri="{FF2B5EF4-FFF2-40B4-BE49-F238E27FC236}">
                  <a16:creationId xmlns:a16="http://schemas.microsoft.com/office/drawing/2014/main" id="{3F4E9C3A-F2C7-4DC8-ABAD-52CFDB9FD7AE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3413E922-3C8E-4E15-B67F-D749EA52345E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18CF1DDC-21F4-4D38-8A9C-F3696DEADB25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30CB4AE3-5C12-40BD-9854-FD3582219553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01173E4C-FAC5-4874-B564-C42FA6A73BB7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A0FDBC77-5E29-446A-B5CB-E8F37F5BD0B5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57F92CFA-98F0-4E1D-B201-B49615481923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6DF26202-0737-4109-B5A4-36C9D5E49A4F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B1A31208-07B0-4B0E-ADBD-13A6B4ECA6EE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F8EB3B6F-2273-4E4F-B5F4-D85CBCF83878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079828EB-8778-4CE6-8EB2-56712E94F3BA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3B54B221-0D71-433C-A539-EBB3177F9403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55AE9053-E609-4FF9-9671-3E243ACCE5C2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87D302D4-5FEA-4280-BA69-0A6D9B6FACF7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566D27B9-1A5E-45BC-9D81-B1317DD80473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10E8FA5E-4602-431B-9244-92EA9DB0B700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B3063633-BF4C-431E-88F2-EA0F0E5C2226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93F3C6F2-191D-42C8-9906-77A14A16869F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5937F220-9D6B-463F-8352-C6CF5BF92469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7BB1F353-76CC-4E4B-BC0B-AA16B6EB47BF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B7E27894-5040-49F8-8673-00CEDBE9B3E1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78E7FE5F-4F39-4687-8239-ED85B8AE52C7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571377E2-4423-4DE0-BEAA-06A29AEB2D26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525B02B8-23A5-4D44-9DC8-F85EE157CAB4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653C2F21-B31B-45AC-8994-D7AE8B33ABBC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695CD952-B4DA-463A-A0AC-F9B9E7C6C901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880E3CCC-63C8-4350-8AE7-209688439658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2D65D325-EE04-46C5-B541-FB56ADAD164F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D42D5048-BA0D-42AF-84AB-5A69885D791E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40ADD9D9-29FD-4B2F-B283-60AA7076816D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9DC83D35-AC7F-45AB-857F-C5748DB3F4D0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82467D21-032E-42C4-8180-CF3A587AF0D9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993B3BFE-3F83-4011-A631-0D8E8AF1E831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8C17CBCD-A847-4CD7-AF84-04AF01232E5F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570F5C67-F1B5-45E4-9AF6-E86BAB0DE274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610D93F2-AE27-4C5B-9959-2884C68A2AFC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3C5BF392-2388-4D9F-8411-9CDFEE3167F2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298187E4-A4A7-40FF-9827-9A9873968346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4462CFF5-AE2B-42AC-B335-A8B218307E7F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6F559695-BE09-47FA-9A6E-7ADD8CE50E68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FE6B89C3-FC6B-491F-A80D-4EB11D862E5E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3F78403B-F0F8-44A1-AB61-EA8A9A936D5C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0EC46A00-CD71-4C8C-9904-0B7FF4C1681F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56B0161E-A013-4B56-B7AB-4F6344722F8E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4EB6EFD5-461F-4FE5-8103-70F035DAB921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B539D9B2-85FD-47E6-90F2-8D7397E38649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3325A9F5-4ACD-43DF-939F-B19A23602D5A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B7A41716-DE4A-4E43-AB31-BBBCEA6F191F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D3C5FB17-7996-4315-AC2D-2BA361E9E01E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654E7BA3-B8FC-4834-8695-ED2D52681004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7685E943-A309-4BFF-9E98-8F2C6B93BD49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A8565657-5BB5-47E2-A8A5-855F6A734DC4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9C38D40F-CB06-4495-878C-97F460570EA1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698FB33D-1754-4994-98A8-3E59D37B2E31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E67A87CD-EF4F-4574-B6F2-F9B2A069B216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D8D2325A-2041-4AB9-8F3E-21B553A6222B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18802D23-713C-4392-A464-5095D1387B05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33FB1CB4-7C87-4EBD-81FA-B92A686719C0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AE402412-D2F8-4A91-B1CF-A000F3275249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983DF4CC-86F2-4081-ACEF-B1772CF6E754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9BC0C6E7-6EEB-4342-8E7B-906852735CF1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20EC9637-9426-4FAE-8662-2FBD0656A4DD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571B82AB-E889-4481-909D-157C19C3223F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F77C950D-CA6F-46FC-A40C-064DAF041D2B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CA6C6E17-22A7-4EBD-A9BD-A97421EDCCD1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EC9B35D9-1D01-4E8F-BD0E-41AE3DC997C3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FB14347A-35FB-44A6-9D88-5F8911B5B206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BFE78E2F-54BD-42AA-8A80-2A8E65151D7E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84A6C720-3CC2-4B81-80FD-BDFAACAE4F59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40BEA6F8-6438-436C-A6A5-08E52A109B13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A6BC3BF1-0E2A-4B1A-AABF-CFE30B1324B3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C92C4250-1495-476D-84ED-897F0DF27695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6D21BCEC-2E72-4BEC-8141-4750091ABEBD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53F2F981-8F89-444D-A385-AAD22B4C3368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CF011EE6-029C-4DA5-90E4-CECDC65D3305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193F09B9-ABD8-49E6-8ABE-A0E9DB7FA4AB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2BAADD9B-9767-4178-8284-524309B68CEE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9F34A6FF-2282-4802-A8C9-BAEBA3B04675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A7444222-8F4F-4407-BEF0-E05188B19732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237F723C-ED3E-4D05-A50B-FAFB88F8C501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8187BC04-C74D-4034-8BE7-1E2097AC1731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52C85FA5-B52E-4BA2-BB24-BC7D441E7083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D6B938EC-45EE-4071-9645-A39A1256A323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A8FA2146-EAE2-47AB-9943-40DBE7EB9D3F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D650034F-67F9-404A-AD93-D5A4AAEEB8A3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87145B53-6622-4C56-8273-4AB145C8899A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EA8019CF-A60B-4822-A4B6-23488AAB24E1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6ED680FA-A8F4-41A5-8835-CD501E21B197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7DD1E3F0-FAF5-48A6-B375-29FCB991A5D8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BD241887-D6DB-4CE9-8FBA-F50C0BFF225A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F31DB01E-4B18-4A95-9F27-804EF1F277F6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028F8710-CBFD-4D93-BB92-81992D87EADC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78BC1D4F-671A-458D-8128-420CA578C1F6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6E6AC824-1936-4FFF-ACFE-90DF419E5260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C15D645C-55CF-4BAB-9F87-8A9DABF7C773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7959D8F0-11B0-460A-8540-FAC737514B23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01DE1000-158C-4ECD-B9DE-8CF7281BD806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F07564DF-D233-45F2-94A4-C01A2A098F9C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1F707734-5039-4890-A360-8AB2DFD630E5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43701FE2-84A3-4A4B-A5C7-0FBA87731CFF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8B593795-D2ED-4DB5-B4D3-A4E4828107CB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4C95CB5C-1D4D-4CA7-9071-DE42963BE5C3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17F411FD-AA3D-4393-9B3D-95AA8BC29009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8023700A-4F66-4D7A-820B-EFFAD2408995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E1DD69FB-4BC7-477F-8227-DF9C34CDA92A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6BAF3DAF-F514-4DF3-987A-B83691177736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B4B49AC3-D912-425B-86BD-B68A35E2C979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6159CEB4-0CD6-437E-A0C3-40C630FB492B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07B6777D-8A21-4E33-AEE4-B67D2C705E7A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548831B3-4D45-45B1-A5C5-5EEDB0937CAE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B004EBFF-A6BE-404B-AADD-42ECBED938C8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082A5EA1-7995-48E4-8787-6004CE4B17C2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B4367C08-AA10-4BF8-9D99-8FB8D4D87678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D9CFBF19-AE42-4A25-B5C9-74E4A7E20BB4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20439223-FC30-44EE-84D0-5902D5CB32D3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715F22A-DF1F-44F4-B188-072C6221F71E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F8C30CA8-5C7F-4E0D-867C-AB17F34E3520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9AF0FA39-6F6A-4C93-B920-7B0D14C004EC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3BC1B30E-0CED-4634-96F4-DE70247E5502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2AFAD481-5691-4D2F-881E-7B1D25E648CC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E47D8C2D-9EC0-4C73-A796-605DD55A766A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D85DCDF9-DBC1-4B6C-852F-65A9581F4DEF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64ECE27B-6AA1-48A0-867E-3809F6DA46C6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986F7C22-0993-45E9-A3BF-692FE46BFA9B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38E3CB5B-4D61-4832-9818-F32F7A462D8F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092D2E33-4036-4E15-A25A-249C13AB273D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87EEB4B3-4E5C-44AA-8CD3-7B65788D5BFB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D2443D76-93A9-4821-94AA-47081C0C384C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9DC27C49-F086-402B-B92C-615FCF9CF92B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4FCA1789-F592-41E1-B2F8-72B77D71B7D8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001CD308-DE8A-4065-9DF8-0606B72D3043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E62EFB24-B809-4AB3-8270-C817E3A0D286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0AC4FF89-8725-409D-A6E8-8FC0713C7E2E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1281F403-8312-487D-A62A-CC9980C0C793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AC552800-50A4-48CD-9091-C2D7E309B244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30F9CDD2-4F2C-415F-BC99-5E3FC4DFF763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BB7B2B7D-C505-4274-8A0D-8651E227CC8A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290A03AB-C619-4188-8DC7-9A3356BA6BA9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3E8F5F64-60EC-482E-90C5-DF3B8662579C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053289D0-A465-41D1-933F-6B6BEE9284B6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6ABE97AE-377F-40BB-B938-4D0636B09FC4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4491EEA1-7ED4-4314-87E9-021E6A9A1FAB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CBB06EE9-53A3-4257-8058-A607ED95E7A5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B55A2626-A652-4CE0-8C56-35F5FE603B41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DAC23461-AD5F-4630-8EB3-FC35869ED935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3353175B-83E8-4999-B313-AC745367A20E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0EE6105B-4621-4574-806A-61666A30F7FE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FA33834A-DE19-42FD-9D6A-F4861235D90D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A8DFCA39-1F90-4AA2-97D3-5AFBFDD04B29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97A8F0CA-A224-48B1-A889-7AA76EBE6130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315B1367-717A-4415-969E-8BE95FF5433E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0D6192E5-24B8-4CDC-AF4C-65AF28E3DF43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01205C66-7123-4D25-8842-9116CB12FDB8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7F92347F-2DC9-4152-BB44-78CF3F099A71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0DDDB410-F5CF-4A4C-986F-9BDF481D7635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430A9E6B-69B6-403F-B95E-46E830FF10B5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5EF8408C-2D3B-4B85-A718-D61C9DABCD0F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53FF8CA4-6039-4F92-80E2-033195598B68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9CD31550-B601-43AF-AACC-1F91C4965DAC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B5C86689-5EB5-4E17-B920-F50F4ED8EA0E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F3D81F06-CE08-4356-831C-44A95272887A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4F769B64-F86E-4A23-B814-B0946E1B9D8A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382C3B1F-D3CB-43C5-BB87-1172D038D402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6B48E3EB-79F5-41E1-84EB-6D9FCF15F035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8EC0C827-68A5-49F1-83D7-6CC0F8059660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14F7C89F-8315-43FB-AA82-3FF6B3234E84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7B8136F8-9F3F-4E98-9D82-2F9C7F514846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4BA6D7B7-EAD0-4A32-BDED-F9C91269395C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37FB7933-82C8-40A6-A45E-DC8F8DBDD13C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2A2BF75E-8544-4D56-B66C-522BC23699E9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60" name="Graphic 4">
              <a:extLst>
                <a:ext uri="{FF2B5EF4-FFF2-40B4-BE49-F238E27FC236}">
                  <a16:creationId xmlns:a16="http://schemas.microsoft.com/office/drawing/2014/main" id="{90943495-530B-473F-84AE-789332DE83CD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3767B366-349D-42B1-874F-9887F5C790DB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A518C71F-07B0-49D7-B246-7C05014438DD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B93A23FA-2C79-4F6C-A56D-E55ABAED6AF2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9332801F-2FF9-43F7-971E-E35865C20FC8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0FCFC289-1442-470D-B219-2E66B10A63BA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4C9D1765-CF81-41C0-ADAD-BAD669EF714C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8967146A-2FAC-4429-B608-58B34589BA82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9B368C27-EEE9-4A70-83B1-A8C77D7FAAB8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D5455D43-5B6F-4A74-BD0D-ABF3B69F04AE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063DF015-D7AA-4CD9-856D-C8CB1C8AB26C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C590D895-DFE8-4541-8FBB-534E33A69110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34C73AC7-AD1F-4E9B-8CB7-60F31E16109A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D6745D0F-56A2-44E8-8A42-AB7BB07D5D84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EBBAA542-D4E4-4ECD-BB66-9AC2846C3BD9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4E3A24AB-CB69-47B0-9E13-F89F46EE0B01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88AFCECE-C7AE-4E06-A198-D4472DFB06C4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01E95A89-2D40-47AF-A199-089AEA868A99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BD74ACD6-B40A-4F09-B738-D655F0DA4377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CB1FEBEF-B3F1-446B-BAF0-4AD4E475E51F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E1F02008-0820-4971-B680-2110AF9D03A6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F385992A-B02C-4726-9B86-8207D1916F8F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C85C6F8E-F127-4075-BFCA-CB0816891DEC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60120E0A-4F35-4B90-94AD-8DE8C3C7838E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3AADAEC3-ADF6-4B46-9A21-CD1F1045BFD6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7C859036-3A38-4D3E-8831-C84C4021BE1E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34C8EB36-AAA3-48ED-8E21-4D9E8A918CB4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217C97D9-D45E-47A8-A8C5-E7CC148C0463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E9A24FE8-E08E-42C1-A869-C33C967AB2BF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8CF6829F-6AB3-422B-8F18-A2F07E6FFC2D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64820C3C-C8EA-4CEF-AFE4-96E5B25C17AB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BAF4662A-27C8-4641-9EB6-22CA2C480F8A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B6907F9E-10B9-4807-BAAC-771601498ED9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77B776F8-8311-4F7A-895E-9E972A03D207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01206D24-5EE6-4A96-BF83-C3CD94EE2AC1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B7269D5F-BE63-4DC8-89AC-572C3F2A3F43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53E3042C-5764-4402-B7EA-97BA19001302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C1A32C05-7AD9-4888-AFF6-75DBB66B14EF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AF517339-36E6-4FC3-B917-EA3059F43150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6045D82C-0AA5-4DBC-AFF1-506C87A92BDD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ABE31A09-9D7F-4F1A-93AE-4D3DE594772B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1DEF2B08-C394-459C-B0C8-97DA40CFAE77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E6F53E29-D855-4DD9-B63E-22910E44150F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4B8C47F7-78AE-4B79-ABB1-BDFBB95AB767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207211F0-C0BC-4C61-A239-4474DD8F743A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0F8DEEC3-EAD9-41E2-959C-14AC1FD8835E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3B06FA38-3C5C-4B77-BB78-FB54F051A1BA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6F8F8AA3-3FB1-4D65-BB12-1BD53C3C1A7B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22D55C86-0F60-470A-B024-BB1814B30E5C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9485F692-FDBD-4F85-A2D0-E58DBE87DBF1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BC0E404-2D06-4DF0-AAF5-79D3AC9253DE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86000D9E-D5C0-4970-A551-9512303F66A3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0B4FDCED-B259-4BAB-9942-E9D1FD35AAC2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93DEA510-2E97-42C0-BE08-BF8E7E75AEAB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3EF277BF-E136-47A2-A932-06F09CDEE2F0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D4EBE082-DB54-487A-A80A-0497060457C8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72594CBA-94C0-4EF0-B605-99C81179AAD0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D42BC895-CD1F-4849-A98F-2DA7665BDDE6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FA5FD881-44F0-4CD2-9904-73FC6A1958A6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8F8482F4-97CD-4310-9EA7-4C8E68C67C8A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DC7EB5B6-506C-44CC-8B50-AEB44EA2E0C0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9D470525-26E0-44FA-B266-95BEB7D6CD9B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C7440C5E-3529-4A50-9572-12C875BEB25B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B83AEDA5-A019-4339-ADFF-71329F5F7E6D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A949EC9C-34CB-43E7-B976-7D55CBB7838A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E12B4CA3-9CD5-4DDE-90A2-53174314CF0D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9E50CC18-0504-41D3-897A-A25DB4C4CF35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509F8296-93D2-4D02-9894-A4C0B126221B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17AE456-C5E7-4A15-9F84-FFFB4C07B21E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9D202874-BA53-4DFD-97C4-02788E951A56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13617452-46D8-416C-92B3-014E072BB618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FB59AAE6-9E24-47E9-861C-1D30A58BC05B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2CB5A477-87A5-4EBA-BB12-51C54D48CCBE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87AEDBA-40A3-4745-A820-BB3F31CEAAE1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07D5F9B1-9C5D-4694-B76A-D88982E41C3C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0A4E22DE-90FA-4D02-9CCE-88D402A6E335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D206CF39-FEB0-45BE-9FE9-889F9F297B21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6E1F2AB5-E290-4F34-81C2-2BFCCE47AD14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227FC8FA-2582-4D44-BCD2-F049E3757AC2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4D65BA1C-ECDB-4E03-A6C2-9DC9F3FEB290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8F55F608-7CDE-426C-A8B2-2CA9A67027AF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7F7DF7E0-7EC3-4872-B1FE-D4983B0454B8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5FA5030D-714F-42A7-B9FE-C7B3EBE30B84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D38DC60C-61F8-4C55-8F1B-5789AC7F375A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A0D6DB9E-C876-4FFE-9B78-5C297B103550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963CCE38-0824-4596-B5D6-AD666230EE4F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8240163D-0523-4306-BD28-2CCBC8EA8877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0D8C80EF-D175-42AE-9ACE-93E87F7E3AF7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04B80B21-2264-4B32-9D1D-368C05009204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348017FB-C0E9-4D32-B178-AF1AEC303CBA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C0C4E753-60D8-441C-942A-5567B2EB15D9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95F43A48-17EE-4500-B91F-27E19009B63C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F6B85DF5-A81A-4CEE-9962-7B970DD10245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8272B96B-5128-48FB-91F7-34F2102397E2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CB730111-B703-4A46-96FC-7AC471B75BA0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D64DB54B-1B6E-4953-86CD-042D32142CB0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3153178E-DC06-42A7-92DC-9D4E71E20AAA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F71AEE50-A9F3-4971-87D0-7EFC495576ED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3B35532D-70DD-4794-B387-1DB8DBBC0940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8430D504-E0D1-4AEB-92F8-EC840F7537B8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3A9582A3-D6C2-40D7-BC8B-58BA908069E2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E7CEC754-E994-4AF7-9C5E-26ED67CBD6C0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8121DB85-1835-47BD-A8EB-95106708FA04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3342355F-8CE9-48E5-9BA7-4C209B0B509B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895B8BEA-A52F-4B45-9D48-2AC9BFCD73D9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FE34F41F-D3EA-43A3-A050-A5FDB89A8FDB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BE73BF9F-3201-4149-A7DC-BE89246883F3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F9681C18-0EF7-4ABA-A4B5-9A418CC7A3C3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72A33F24-6087-4184-97BD-07E8BECD5FF1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E4A980FF-60D9-4AD2-B1B5-5F3C72BC4A64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44908F31-E2C9-467D-A146-8EB7FD28E472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D9E3E62C-A793-4DEB-9943-5A31C7F41F55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EAE34B18-C56E-4FD6-B9DA-651DE6D259D6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1B538C2B-ED6B-4EA3-BCD6-787419FB5175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CADD4ED1-4541-45B1-8322-58759983DA4B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ECB96BF9-6350-4899-B1B5-717524C6B546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5D5D1DE5-B846-4B59-A7A4-1333855E167F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01741524-7208-425F-B147-3613A97BC78E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6C809104-0EF6-40E1-ACA4-FE4647CC9EE4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74E7EA95-AC9C-4DAD-8E83-DE4F3A5659FE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5B02EC07-9524-484C-AACE-93DBB5D7F868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B5ACAEE3-17E3-4D15-AF69-0E64BFA8C9F1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6422A6F2-5476-464B-9E32-9C3970B0D421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EA675E32-A340-4084-8C57-255312321BBE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9B7A6BD3-755B-4C48-80F9-6DB58F9ED3A8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A8EF64E2-E186-4492-BE53-2C10954081EE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18CE7D28-90A2-4A18-9102-5A524093BC0A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54A39114-85A8-459A-948B-33DCC398A64C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D1743375-E6C1-4A42-BD8D-1D75163EDA2B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BA8E7E64-850A-4F04-86CC-02D9584AD161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621C7CC0-8F0E-421C-B3E6-D109A819C9F6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1762A35A-6031-4748-9ECD-298754020B75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19BBD743-0A49-41A3-A065-2CD2881BE7A1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75541598-7215-42B9-BE64-B63323B27BB3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35343DAF-04C0-44E9-9DF0-757C7A73CE4D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3368FA43-A8FE-42CC-8FAC-DBB4BF7E504F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1533C5AC-78D3-4EC6-8ED9-CC2C2173F796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7884193F-8DB2-4038-A49D-CA1C095B75B4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6CE6A414-403E-40FC-856C-5D136195204E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20EA4B14-C111-4DDF-B294-60142E4ED49E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259B2682-3026-4E80-948A-996CEFB1D48D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AE628C82-864F-492B-9914-8358132A8E3F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739A1A14-BB2D-460D-8C3D-F3F9849B3AC4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B0219A77-162D-47D9-A705-EA8070F3CDFB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6C625662-68C2-4FAB-8E4D-02926529F35C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89FA2038-1054-4206-B04C-16EEE83023D9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EE6F65D4-630A-43E3-8AC3-8C5926C8E74C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A68B1E58-6AFC-466D-AE1B-588E95DE6FB5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2205C1A6-9892-492A-88DC-0D48FDFAAA4A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F73B5FE8-289D-4DA8-99B4-DD0FDC1913F3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DBD29DE7-AA05-49CF-9155-3792A72BAF13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E6DED502-E1B3-427C-B01E-3112BA2EDABD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666641FA-6892-4A5A-A8B5-580D25DE06F9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70E5D5E3-EB6C-4541-B807-6793EAA3075B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E29D10B9-2B19-4CD7-99B7-BF328927ADE0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699C9811-DF5A-4853-8619-FE7F1CF7310B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6ED55D2E-D181-49C8-A39E-ACBF887102AA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BBD1C593-937B-42D1-B18C-5A0F3CD0B2EA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0CF12858-3499-4309-9F6D-248B296069CD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6CD67F99-6BAA-44F6-80AD-3253844A0BEE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18FEEEE2-FBDF-46D4-BDFE-0CB488364A14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707341B3-D13D-4A09-9474-A001C0EF4E41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21E03EE2-D0CE-4063-A766-E0F7D239452C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AA0874C5-7A88-47DC-9AF3-99C8FB4D490C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E06536EC-A81A-4C9F-B7E8-31D991779872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F5A994DE-95C1-4A97-AB1E-72B60EC9E0DA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10D0DB5E-5C38-4402-8EEB-1714923DDE98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5DB170E7-B4F8-45BC-AF43-11938479B124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53CE7624-3869-4A6E-81ED-B9731EE12FC1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5EDBADAA-BE87-4B05-BB6B-69EECA8A9AC8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6E566-1855-4708-91B5-0EC5B3F1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3</a:t>
            </a:fld>
            <a:endParaRPr lang="en-US" dirty="0"/>
          </a:p>
        </p:txBody>
      </p:sp>
      <p:sp>
        <p:nvSpPr>
          <p:cNvPr id="351" name="Content Placeholder 2">
            <a:extLst>
              <a:ext uri="{FF2B5EF4-FFF2-40B4-BE49-F238E27FC236}">
                <a16:creationId xmlns:a16="http://schemas.microsoft.com/office/drawing/2014/main" id="{E2672F5E-D25D-42AB-A493-964CFF0B73D9}"/>
              </a:ext>
            </a:extLst>
          </p:cNvPr>
          <p:cNvSpPr txBox="1">
            <a:spLocks/>
          </p:cNvSpPr>
          <p:nvPr/>
        </p:nvSpPr>
        <p:spPr>
          <a:xfrm>
            <a:off x="292464" y="182074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GB" dirty="0"/>
              <a:t>7</a:t>
            </a:r>
            <a:r>
              <a:rPr lang="en-GB" baseline="30000" dirty="0"/>
              <a:t>th</a:t>
            </a:r>
            <a:r>
              <a:rPr lang="en-GB" dirty="0"/>
              <a:t> March – years 7 and 8</a:t>
            </a:r>
          </a:p>
          <a:p>
            <a:pPr>
              <a:lnSpc>
                <a:spcPct val="200000"/>
              </a:lnSpc>
            </a:pPr>
            <a:r>
              <a:rPr lang="en-GB" dirty="0"/>
              <a:t>21</a:t>
            </a:r>
            <a:r>
              <a:rPr lang="en-GB" baseline="30000" dirty="0"/>
              <a:t>st</a:t>
            </a:r>
            <a:r>
              <a:rPr lang="en-GB" dirty="0"/>
              <a:t> March – years 11 and sixth form</a:t>
            </a:r>
          </a:p>
          <a:p>
            <a:pPr>
              <a:lnSpc>
                <a:spcPct val="200000"/>
              </a:lnSpc>
            </a:pPr>
            <a:r>
              <a:rPr lang="en-GB" dirty="0"/>
              <a:t>18</a:t>
            </a:r>
            <a:r>
              <a:rPr lang="en-GB" baseline="30000" dirty="0"/>
              <a:t>th</a:t>
            </a:r>
            <a:r>
              <a:rPr lang="en-GB" dirty="0"/>
              <a:t> April – years 9 and 10</a:t>
            </a:r>
          </a:p>
          <a:p>
            <a:pPr marL="0" indent="0">
              <a:lnSpc>
                <a:spcPct val="200000"/>
              </a:lnSpc>
            </a:pPr>
            <a:r>
              <a:rPr lang="en-GB" dirty="0"/>
              <a:t>Heats will take place at lunchtime in room 15</a:t>
            </a:r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/>
          </a:p>
        </p:txBody>
      </p:sp>
      <p:pic>
        <p:nvPicPr>
          <p:cNvPr id="3074" name="Picture 2" descr="The Artisan Mix and Match Cakes | Birthday Cakes, Delicious Cakes | Eska  Creative Gifting">
            <a:extLst>
              <a:ext uri="{FF2B5EF4-FFF2-40B4-BE49-F238E27FC236}">
                <a16:creationId xmlns:a16="http://schemas.microsoft.com/office/drawing/2014/main" id="{71209244-F071-4243-89BD-C33607E5F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300" y="1793837"/>
            <a:ext cx="3758283" cy="37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91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56F5772-7564-4881-B837-657B30A0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517" y="440050"/>
            <a:ext cx="5217172" cy="1158857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FINAL</a:t>
            </a:r>
            <a:endParaRPr lang="en-US" dirty="0"/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0678FD5F-34AB-4579-B63C-DEA6D07CA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85771" y="4474366"/>
            <a:ext cx="1443404" cy="1443418"/>
            <a:chOff x="10154386" y="4452483"/>
            <a:chExt cx="1443404" cy="1443418"/>
          </a:xfrm>
          <a:solidFill>
            <a:schemeClr val="tx1"/>
          </a:solidFill>
        </p:grpSpPr>
        <p:grpSp>
          <p:nvGrpSpPr>
            <p:cNvPr id="359" name="Graphic 4">
              <a:extLst>
                <a:ext uri="{FF2B5EF4-FFF2-40B4-BE49-F238E27FC236}">
                  <a16:creationId xmlns:a16="http://schemas.microsoft.com/office/drawing/2014/main" id="{3F4E9C3A-F2C7-4DC8-ABAD-52CFDB9FD7AE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3413E922-3C8E-4E15-B67F-D749EA52345E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18CF1DDC-21F4-4D38-8A9C-F3696DEADB25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30CB4AE3-5C12-40BD-9854-FD3582219553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01173E4C-FAC5-4874-B564-C42FA6A73BB7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A0FDBC77-5E29-446A-B5CB-E8F37F5BD0B5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57F92CFA-98F0-4E1D-B201-B49615481923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6DF26202-0737-4109-B5A4-36C9D5E49A4F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B1A31208-07B0-4B0E-ADBD-13A6B4ECA6EE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F8EB3B6F-2273-4E4F-B5F4-D85CBCF83878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079828EB-8778-4CE6-8EB2-56712E94F3BA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3B54B221-0D71-433C-A539-EBB3177F9403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55AE9053-E609-4FF9-9671-3E243ACCE5C2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87D302D4-5FEA-4280-BA69-0A6D9B6FACF7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566D27B9-1A5E-45BC-9D81-B1317DD80473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10E8FA5E-4602-431B-9244-92EA9DB0B700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B3063633-BF4C-431E-88F2-EA0F0E5C2226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93F3C6F2-191D-42C8-9906-77A14A16869F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5937F220-9D6B-463F-8352-C6CF5BF92469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7BB1F353-76CC-4E4B-BC0B-AA16B6EB47BF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B7E27894-5040-49F8-8673-00CEDBE9B3E1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78E7FE5F-4F39-4687-8239-ED85B8AE52C7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571377E2-4423-4DE0-BEAA-06A29AEB2D26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525B02B8-23A5-4D44-9DC8-F85EE157CAB4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653C2F21-B31B-45AC-8994-D7AE8B33ABBC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695CD952-B4DA-463A-A0AC-F9B9E7C6C901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880E3CCC-63C8-4350-8AE7-209688439658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2D65D325-EE04-46C5-B541-FB56ADAD164F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D42D5048-BA0D-42AF-84AB-5A69885D791E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40ADD9D9-29FD-4B2F-B283-60AA7076816D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9DC83D35-AC7F-45AB-857F-C5748DB3F4D0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82467D21-032E-42C4-8180-CF3A587AF0D9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993B3BFE-3F83-4011-A631-0D8E8AF1E831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8C17CBCD-A847-4CD7-AF84-04AF01232E5F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570F5C67-F1B5-45E4-9AF6-E86BAB0DE274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610D93F2-AE27-4C5B-9959-2884C68A2AFC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3C5BF392-2388-4D9F-8411-9CDFEE3167F2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298187E4-A4A7-40FF-9827-9A9873968346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4462CFF5-AE2B-42AC-B335-A8B218307E7F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6F559695-BE09-47FA-9A6E-7ADD8CE50E68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FE6B89C3-FC6B-491F-A80D-4EB11D862E5E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3F78403B-F0F8-44A1-AB61-EA8A9A936D5C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0EC46A00-CD71-4C8C-9904-0B7FF4C1681F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56B0161E-A013-4B56-B7AB-4F6344722F8E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4EB6EFD5-461F-4FE5-8103-70F035DAB921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B539D9B2-85FD-47E6-90F2-8D7397E38649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3325A9F5-4ACD-43DF-939F-B19A23602D5A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B7A41716-DE4A-4E43-AB31-BBBCEA6F191F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D3C5FB17-7996-4315-AC2D-2BA361E9E01E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654E7BA3-B8FC-4834-8695-ED2D52681004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7685E943-A309-4BFF-9E98-8F2C6B93BD49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A8565657-5BB5-47E2-A8A5-855F6A734DC4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9C38D40F-CB06-4495-878C-97F460570EA1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698FB33D-1754-4994-98A8-3E59D37B2E31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E67A87CD-EF4F-4574-B6F2-F9B2A069B216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D8D2325A-2041-4AB9-8F3E-21B553A6222B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18802D23-713C-4392-A464-5095D1387B05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33FB1CB4-7C87-4EBD-81FA-B92A686719C0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AE402412-D2F8-4A91-B1CF-A000F3275249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983DF4CC-86F2-4081-ACEF-B1772CF6E754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9BC0C6E7-6EEB-4342-8E7B-906852735CF1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20EC9637-9426-4FAE-8662-2FBD0656A4DD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571B82AB-E889-4481-909D-157C19C3223F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F77C950D-CA6F-46FC-A40C-064DAF041D2B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CA6C6E17-22A7-4EBD-A9BD-A97421EDCCD1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EC9B35D9-1D01-4E8F-BD0E-41AE3DC997C3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FB14347A-35FB-44A6-9D88-5F8911B5B206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BFE78E2F-54BD-42AA-8A80-2A8E65151D7E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84A6C720-3CC2-4B81-80FD-BDFAACAE4F59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40BEA6F8-6438-436C-A6A5-08E52A109B13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A6BC3BF1-0E2A-4B1A-AABF-CFE30B1324B3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C92C4250-1495-476D-84ED-897F0DF27695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6D21BCEC-2E72-4BEC-8141-4750091ABEBD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53F2F981-8F89-444D-A385-AAD22B4C3368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CF011EE6-029C-4DA5-90E4-CECDC65D3305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193F09B9-ABD8-49E6-8ABE-A0E9DB7FA4AB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2BAADD9B-9767-4178-8284-524309B68CEE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9F34A6FF-2282-4802-A8C9-BAEBA3B04675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A7444222-8F4F-4407-BEF0-E05188B19732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237F723C-ED3E-4D05-A50B-FAFB88F8C501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8187BC04-C74D-4034-8BE7-1E2097AC1731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52C85FA5-B52E-4BA2-BB24-BC7D441E7083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D6B938EC-45EE-4071-9645-A39A1256A323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A8FA2146-EAE2-47AB-9943-40DBE7EB9D3F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D650034F-67F9-404A-AD93-D5A4AAEEB8A3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87145B53-6622-4C56-8273-4AB145C8899A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EA8019CF-A60B-4822-A4B6-23488AAB24E1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6ED680FA-A8F4-41A5-8835-CD501E21B197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7DD1E3F0-FAF5-48A6-B375-29FCB991A5D8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BD241887-D6DB-4CE9-8FBA-F50C0BFF225A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F31DB01E-4B18-4A95-9F27-804EF1F277F6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028F8710-CBFD-4D93-BB92-81992D87EADC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78BC1D4F-671A-458D-8128-420CA578C1F6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6E6AC824-1936-4FFF-ACFE-90DF419E5260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C15D645C-55CF-4BAB-9F87-8A9DABF7C773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7959D8F0-11B0-460A-8540-FAC737514B23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01DE1000-158C-4ECD-B9DE-8CF7281BD806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F07564DF-D233-45F2-94A4-C01A2A098F9C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1F707734-5039-4890-A360-8AB2DFD630E5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43701FE2-84A3-4A4B-A5C7-0FBA87731CFF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8B593795-D2ED-4DB5-B4D3-A4E4828107CB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4C95CB5C-1D4D-4CA7-9071-DE42963BE5C3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17F411FD-AA3D-4393-9B3D-95AA8BC29009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8023700A-4F66-4D7A-820B-EFFAD2408995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E1DD69FB-4BC7-477F-8227-DF9C34CDA92A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6BAF3DAF-F514-4DF3-987A-B83691177736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B4B49AC3-D912-425B-86BD-B68A35E2C979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6159CEB4-0CD6-437E-A0C3-40C630FB492B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07B6777D-8A21-4E33-AEE4-B67D2C705E7A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548831B3-4D45-45B1-A5C5-5EEDB0937CAE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B004EBFF-A6BE-404B-AADD-42ECBED938C8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082A5EA1-7995-48E4-8787-6004CE4B17C2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B4367C08-AA10-4BF8-9D99-8FB8D4D87678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D9CFBF19-AE42-4A25-B5C9-74E4A7E20BB4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20439223-FC30-44EE-84D0-5902D5CB32D3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715F22A-DF1F-44F4-B188-072C6221F71E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F8C30CA8-5C7F-4E0D-867C-AB17F34E3520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9AF0FA39-6F6A-4C93-B920-7B0D14C004EC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3BC1B30E-0CED-4634-96F4-DE70247E5502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2AFAD481-5691-4D2F-881E-7B1D25E648CC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E47D8C2D-9EC0-4C73-A796-605DD55A766A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D85DCDF9-DBC1-4B6C-852F-65A9581F4DEF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64ECE27B-6AA1-48A0-867E-3809F6DA46C6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986F7C22-0993-45E9-A3BF-692FE46BFA9B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38E3CB5B-4D61-4832-9818-F32F7A462D8F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092D2E33-4036-4E15-A25A-249C13AB273D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87EEB4B3-4E5C-44AA-8CD3-7B65788D5BFB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D2443D76-93A9-4821-94AA-47081C0C384C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9DC27C49-F086-402B-B92C-615FCF9CF92B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4FCA1789-F592-41E1-B2F8-72B77D71B7D8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001CD308-DE8A-4065-9DF8-0606B72D3043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E62EFB24-B809-4AB3-8270-C817E3A0D286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0AC4FF89-8725-409D-A6E8-8FC0713C7E2E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1281F403-8312-487D-A62A-CC9980C0C793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AC552800-50A4-48CD-9091-C2D7E309B244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30F9CDD2-4F2C-415F-BC99-5E3FC4DFF763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BB7B2B7D-C505-4274-8A0D-8651E227CC8A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290A03AB-C619-4188-8DC7-9A3356BA6BA9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3E8F5F64-60EC-482E-90C5-DF3B8662579C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053289D0-A465-41D1-933F-6B6BEE9284B6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6ABE97AE-377F-40BB-B938-4D0636B09FC4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4491EEA1-7ED4-4314-87E9-021E6A9A1FAB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CBB06EE9-53A3-4257-8058-A607ED95E7A5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B55A2626-A652-4CE0-8C56-35F5FE603B41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DAC23461-AD5F-4630-8EB3-FC35869ED935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3353175B-83E8-4999-B313-AC745367A20E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0EE6105B-4621-4574-806A-61666A30F7FE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FA33834A-DE19-42FD-9D6A-F4861235D90D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A8DFCA39-1F90-4AA2-97D3-5AFBFDD04B29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97A8F0CA-A224-48B1-A889-7AA76EBE6130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315B1367-717A-4415-969E-8BE95FF5433E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0D6192E5-24B8-4CDC-AF4C-65AF28E3DF43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01205C66-7123-4D25-8842-9116CB12FDB8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7F92347F-2DC9-4152-BB44-78CF3F099A71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0DDDB410-F5CF-4A4C-986F-9BDF481D7635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430A9E6B-69B6-403F-B95E-46E830FF10B5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5EF8408C-2D3B-4B85-A718-D61C9DABCD0F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53FF8CA4-6039-4F92-80E2-033195598B68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9CD31550-B601-43AF-AACC-1F91C4965DAC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B5C86689-5EB5-4E17-B920-F50F4ED8EA0E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F3D81F06-CE08-4356-831C-44A95272887A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4F769B64-F86E-4A23-B814-B0946E1B9D8A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382C3B1F-D3CB-43C5-BB87-1172D038D402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6B48E3EB-79F5-41E1-84EB-6D9FCF15F035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8EC0C827-68A5-49F1-83D7-6CC0F8059660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14F7C89F-8315-43FB-AA82-3FF6B3234E84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7B8136F8-9F3F-4E98-9D82-2F9C7F514846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4BA6D7B7-EAD0-4A32-BDED-F9C91269395C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37FB7933-82C8-40A6-A45E-DC8F8DBDD13C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2A2BF75E-8544-4D56-B66C-522BC23699E9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60" name="Graphic 4">
              <a:extLst>
                <a:ext uri="{FF2B5EF4-FFF2-40B4-BE49-F238E27FC236}">
                  <a16:creationId xmlns:a16="http://schemas.microsoft.com/office/drawing/2014/main" id="{90943495-530B-473F-84AE-789332DE83CD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3767B366-349D-42B1-874F-9887F5C790DB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A518C71F-07B0-49D7-B246-7C05014438DD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B93A23FA-2C79-4F6C-A56D-E55ABAED6AF2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9332801F-2FF9-43F7-971E-E35865C20FC8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0FCFC289-1442-470D-B219-2E66B10A63BA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4C9D1765-CF81-41C0-ADAD-BAD669EF714C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8967146A-2FAC-4429-B608-58B34589BA82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9B368C27-EEE9-4A70-83B1-A8C77D7FAAB8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D5455D43-5B6F-4A74-BD0D-ABF3B69F04AE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063DF015-D7AA-4CD9-856D-C8CB1C8AB26C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C590D895-DFE8-4541-8FBB-534E33A69110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34C73AC7-AD1F-4E9B-8CB7-60F31E16109A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D6745D0F-56A2-44E8-8A42-AB7BB07D5D84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EBBAA542-D4E4-4ECD-BB66-9AC2846C3BD9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4E3A24AB-CB69-47B0-9E13-F89F46EE0B01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88AFCECE-C7AE-4E06-A198-D4472DFB06C4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01E95A89-2D40-47AF-A199-089AEA868A99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BD74ACD6-B40A-4F09-B738-D655F0DA4377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CB1FEBEF-B3F1-446B-BAF0-4AD4E475E51F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E1F02008-0820-4971-B680-2110AF9D03A6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F385992A-B02C-4726-9B86-8207D1916F8F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C85C6F8E-F127-4075-BFCA-CB0816891DEC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60120E0A-4F35-4B90-94AD-8DE8C3C7838E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3AADAEC3-ADF6-4B46-9A21-CD1F1045BFD6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7C859036-3A38-4D3E-8831-C84C4021BE1E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34C8EB36-AAA3-48ED-8E21-4D9E8A918CB4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217C97D9-D45E-47A8-A8C5-E7CC148C0463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E9A24FE8-E08E-42C1-A869-C33C967AB2BF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8CF6829F-6AB3-422B-8F18-A2F07E6FFC2D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64820C3C-C8EA-4CEF-AFE4-96E5B25C17AB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BAF4662A-27C8-4641-9EB6-22CA2C480F8A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B6907F9E-10B9-4807-BAAC-771601498ED9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77B776F8-8311-4F7A-895E-9E972A03D207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01206D24-5EE6-4A96-BF83-C3CD94EE2AC1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B7269D5F-BE63-4DC8-89AC-572C3F2A3F43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53E3042C-5764-4402-B7EA-97BA19001302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C1A32C05-7AD9-4888-AFF6-75DBB66B14EF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AF517339-36E6-4FC3-B917-EA3059F43150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6045D82C-0AA5-4DBC-AFF1-506C87A92BDD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ABE31A09-9D7F-4F1A-93AE-4D3DE594772B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1DEF2B08-C394-459C-B0C8-97DA40CFAE77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E6F53E29-D855-4DD9-B63E-22910E44150F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4B8C47F7-78AE-4B79-ABB1-BDFBB95AB767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207211F0-C0BC-4C61-A239-4474DD8F743A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0F8DEEC3-EAD9-41E2-959C-14AC1FD8835E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3B06FA38-3C5C-4B77-BB78-FB54F051A1BA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6F8F8AA3-3FB1-4D65-BB12-1BD53C3C1A7B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22D55C86-0F60-470A-B024-BB1814B30E5C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9485F692-FDBD-4F85-A2D0-E58DBE87DBF1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BC0E404-2D06-4DF0-AAF5-79D3AC9253DE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86000D9E-D5C0-4970-A551-9512303F66A3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0B4FDCED-B259-4BAB-9942-E9D1FD35AAC2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93DEA510-2E97-42C0-BE08-BF8E7E75AEAB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3EF277BF-E136-47A2-A932-06F09CDEE2F0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D4EBE082-DB54-487A-A80A-0497060457C8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72594CBA-94C0-4EF0-B605-99C81179AAD0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D42BC895-CD1F-4849-A98F-2DA7665BDDE6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FA5FD881-44F0-4CD2-9904-73FC6A1958A6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8F8482F4-97CD-4310-9EA7-4C8E68C67C8A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DC7EB5B6-506C-44CC-8B50-AEB44EA2E0C0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9D470525-26E0-44FA-B266-95BEB7D6CD9B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C7440C5E-3529-4A50-9572-12C875BEB25B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B83AEDA5-A019-4339-ADFF-71329F5F7E6D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A949EC9C-34CB-43E7-B976-7D55CBB7838A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E12B4CA3-9CD5-4DDE-90A2-53174314CF0D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9E50CC18-0504-41D3-897A-A25DB4C4CF35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509F8296-93D2-4D02-9894-A4C0B126221B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17AE456-C5E7-4A15-9F84-FFFB4C07B21E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9D202874-BA53-4DFD-97C4-02788E951A56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13617452-46D8-416C-92B3-014E072BB618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FB59AAE6-9E24-47E9-861C-1D30A58BC05B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2CB5A477-87A5-4EBA-BB12-51C54D48CCBE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87AEDBA-40A3-4745-A820-BB3F31CEAAE1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07D5F9B1-9C5D-4694-B76A-D88982E41C3C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0A4E22DE-90FA-4D02-9CCE-88D402A6E335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D206CF39-FEB0-45BE-9FE9-889F9F297B21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6E1F2AB5-E290-4F34-81C2-2BFCCE47AD14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227FC8FA-2582-4D44-BCD2-F049E3757AC2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4D65BA1C-ECDB-4E03-A6C2-9DC9F3FEB290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8F55F608-7CDE-426C-A8B2-2CA9A67027AF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7F7DF7E0-7EC3-4872-B1FE-D4983B0454B8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5FA5030D-714F-42A7-B9FE-C7B3EBE30B84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D38DC60C-61F8-4C55-8F1B-5789AC7F375A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A0D6DB9E-C876-4FFE-9B78-5C297B103550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963CCE38-0824-4596-B5D6-AD666230EE4F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8240163D-0523-4306-BD28-2CCBC8EA8877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0D8C80EF-D175-42AE-9ACE-93E87F7E3AF7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04B80B21-2264-4B32-9D1D-368C05009204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348017FB-C0E9-4D32-B178-AF1AEC303CBA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C0C4E753-60D8-441C-942A-5567B2EB15D9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95F43A48-17EE-4500-B91F-27E19009B63C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F6B85DF5-A81A-4CEE-9962-7B970DD10245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8272B96B-5128-48FB-91F7-34F2102397E2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CB730111-B703-4A46-96FC-7AC471B75BA0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D64DB54B-1B6E-4953-86CD-042D32142CB0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3153178E-DC06-42A7-92DC-9D4E71E20AAA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F71AEE50-A9F3-4971-87D0-7EFC495576ED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3B35532D-70DD-4794-B387-1DB8DBBC0940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8430D504-E0D1-4AEB-92F8-EC840F7537B8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3A9582A3-D6C2-40D7-BC8B-58BA908069E2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E7CEC754-E994-4AF7-9C5E-26ED67CBD6C0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8121DB85-1835-47BD-A8EB-95106708FA04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3342355F-8CE9-48E5-9BA7-4C209B0B509B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895B8BEA-A52F-4B45-9D48-2AC9BFCD73D9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FE34F41F-D3EA-43A3-A050-A5FDB89A8FDB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BE73BF9F-3201-4149-A7DC-BE89246883F3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F9681C18-0EF7-4ABA-A4B5-9A418CC7A3C3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72A33F24-6087-4184-97BD-07E8BECD5FF1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E4A980FF-60D9-4AD2-B1B5-5F3C72BC4A64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44908F31-E2C9-467D-A146-8EB7FD28E472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D9E3E62C-A793-4DEB-9943-5A31C7F41F55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EAE34B18-C56E-4FD6-B9DA-651DE6D259D6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1B538C2B-ED6B-4EA3-BCD6-787419FB5175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CADD4ED1-4541-45B1-8322-58759983DA4B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ECB96BF9-6350-4899-B1B5-717524C6B546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5D5D1DE5-B846-4B59-A7A4-1333855E167F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01741524-7208-425F-B147-3613A97BC78E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6C809104-0EF6-40E1-ACA4-FE4647CC9EE4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74E7EA95-AC9C-4DAD-8E83-DE4F3A5659FE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5B02EC07-9524-484C-AACE-93DBB5D7F868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B5ACAEE3-17E3-4D15-AF69-0E64BFA8C9F1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6422A6F2-5476-464B-9E32-9C3970B0D421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EA675E32-A340-4084-8C57-255312321BBE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9B7A6BD3-755B-4C48-80F9-6DB58F9ED3A8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A8EF64E2-E186-4492-BE53-2C10954081EE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18CE7D28-90A2-4A18-9102-5A524093BC0A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54A39114-85A8-459A-948B-33DCC398A64C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D1743375-E6C1-4A42-BD8D-1D75163EDA2B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BA8E7E64-850A-4F04-86CC-02D9584AD161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621C7CC0-8F0E-421C-B3E6-D109A819C9F6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1762A35A-6031-4748-9ECD-298754020B75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19BBD743-0A49-41A3-A065-2CD2881BE7A1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75541598-7215-42B9-BE64-B63323B27BB3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35343DAF-04C0-44E9-9DF0-757C7A73CE4D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3368FA43-A8FE-42CC-8FAC-DBB4BF7E504F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1533C5AC-78D3-4EC6-8ED9-CC2C2173F796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7884193F-8DB2-4038-A49D-CA1C095B75B4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6CE6A414-403E-40FC-856C-5D136195204E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20EA4B14-C111-4DDF-B294-60142E4ED49E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259B2682-3026-4E80-948A-996CEFB1D48D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AE628C82-864F-492B-9914-8358132A8E3F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739A1A14-BB2D-460D-8C3D-F3F9849B3AC4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B0219A77-162D-47D9-A705-EA8070F3CDFB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6C625662-68C2-4FAB-8E4D-02926529F35C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89FA2038-1054-4206-B04C-16EEE83023D9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EE6F65D4-630A-43E3-8AC3-8C5926C8E74C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A68B1E58-6AFC-466D-AE1B-588E95DE6FB5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2205C1A6-9892-492A-88DC-0D48FDFAAA4A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F73B5FE8-289D-4DA8-99B4-DD0FDC1913F3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DBD29DE7-AA05-49CF-9155-3792A72BAF13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E6DED502-E1B3-427C-B01E-3112BA2EDABD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666641FA-6892-4A5A-A8B5-580D25DE06F9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70E5D5E3-EB6C-4541-B807-6793EAA3075B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E29D10B9-2B19-4CD7-99B7-BF328927ADE0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699C9811-DF5A-4853-8619-FE7F1CF7310B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6ED55D2E-D181-49C8-A39E-ACBF887102AA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BBD1C593-937B-42D1-B18C-5A0F3CD0B2EA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0CF12858-3499-4309-9F6D-248B296069CD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6CD67F99-6BAA-44F6-80AD-3253844A0BEE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18FEEEE2-FBDF-46D4-BDFE-0CB488364A14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707341B3-D13D-4A09-9474-A001C0EF4E41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21E03EE2-D0CE-4063-A766-E0F7D239452C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AA0874C5-7A88-47DC-9AF3-99C8FB4D490C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E06536EC-A81A-4C9F-B7E8-31D991779872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F5A994DE-95C1-4A97-AB1E-72B60EC9E0DA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10D0DB5E-5C38-4402-8EEB-1714923DDE98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5DB170E7-B4F8-45BC-AF43-11938479B124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53CE7624-3869-4A6E-81ED-B9731EE12FC1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5EDBADAA-BE87-4B05-BB6B-69EECA8A9AC8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6E566-1855-4708-91B5-0EC5B3F1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4</a:t>
            </a:fld>
            <a:endParaRPr lang="en-US" dirty="0"/>
          </a:p>
        </p:txBody>
      </p:sp>
      <p:sp>
        <p:nvSpPr>
          <p:cNvPr id="351" name="Content Placeholder 2">
            <a:extLst>
              <a:ext uri="{FF2B5EF4-FFF2-40B4-BE49-F238E27FC236}">
                <a16:creationId xmlns:a16="http://schemas.microsoft.com/office/drawing/2014/main" id="{E2672F5E-D25D-42AB-A493-964CFF0B73D9}"/>
              </a:ext>
            </a:extLst>
          </p:cNvPr>
          <p:cNvSpPr txBox="1">
            <a:spLocks/>
          </p:cNvSpPr>
          <p:nvPr/>
        </p:nvSpPr>
        <p:spPr>
          <a:xfrm>
            <a:off x="292464" y="182074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GB" sz="4800" dirty="0"/>
              <a:t>           24</a:t>
            </a:r>
            <a:r>
              <a:rPr lang="en-GB" sz="4800" baseline="30000" dirty="0"/>
              <a:t>th</a:t>
            </a:r>
            <a:r>
              <a:rPr lang="en-GB" sz="4800" dirty="0"/>
              <a:t>  APRIL</a:t>
            </a:r>
          </a:p>
          <a:p>
            <a:pPr>
              <a:lnSpc>
                <a:spcPct val="200000"/>
              </a:lnSpc>
            </a:pPr>
            <a:r>
              <a:rPr lang="en-GB" sz="4800" dirty="0"/>
              <a:t>           Room 15</a:t>
            </a:r>
          </a:p>
          <a:p>
            <a:pPr>
              <a:lnSpc>
                <a:spcPct val="200000"/>
              </a:lnSpc>
            </a:pPr>
            <a:r>
              <a:rPr lang="en-GB" sz="4800" dirty="0"/>
              <a:t>  Lunchtime and period 5</a:t>
            </a:r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/>
          </a:p>
        </p:txBody>
      </p:sp>
      <p:pic>
        <p:nvPicPr>
          <p:cNvPr id="2050" name="Picture 2" descr="Rainbow cake recipe - BBC Food">
            <a:extLst>
              <a:ext uri="{FF2B5EF4-FFF2-40B4-BE49-F238E27FC236}">
                <a16:creationId xmlns:a16="http://schemas.microsoft.com/office/drawing/2014/main" id="{9072EC03-9837-48DD-8191-7DCC0EBA9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22" y="1852624"/>
            <a:ext cx="3700798" cy="24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11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938E4F-AA93-4065-8004-A3FE6CB3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063" y="401247"/>
            <a:ext cx="4617803" cy="1154400"/>
          </a:xfrm>
        </p:spPr>
        <p:txBody>
          <a:bodyPr/>
          <a:lstStyle/>
          <a:p>
            <a:pPr algn="ctr"/>
            <a:r>
              <a:rPr lang="en-US" dirty="0"/>
              <a:t>SCORING</a:t>
            </a:r>
          </a:p>
        </p:txBody>
      </p:sp>
      <p:pic>
        <p:nvPicPr>
          <p:cNvPr id="23" name="Picture Placeholder 22" descr="Colourful Biscuits with faces">
            <a:extLst>
              <a:ext uri="{FF2B5EF4-FFF2-40B4-BE49-F238E27FC236}">
                <a16:creationId xmlns:a16="http://schemas.microsoft.com/office/drawing/2014/main" id="{6018A654-9464-4116-A6D3-6DE0A86822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542" y="269355"/>
            <a:ext cx="3296556" cy="3296556"/>
          </a:xfrm>
        </p:spPr>
      </p:pic>
      <p:pic>
        <p:nvPicPr>
          <p:cNvPr id="37" name="Picture Placeholder 36" descr="Unicorn Biscuit Colorful">
            <a:extLst>
              <a:ext uri="{FF2B5EF4-FFF2-40B4-BE49-F238E27FC236}">
                <a16:creationId xmlns:a16="http://schemas.microsoft.com/office/drawing/2014/main" id="{D6F640DD-78B0-450A-B72C-095ED4A485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0701" y="1675969"/>
            <a:ext cx="2167719" cy="2167719"/>
          </a:xfrm>
        </p:spPr>
      </p:pic>
      <p:pic>
        <p:nvPicPr>
          <p:cNvPr id="29" name="Picture Placeholder 28" descr="Unicorn Biscuits colorful">
            <a:extLst>
              <a:ext uri="{FF2B5EF4-FFF2-40B4-BE49-F238E27FC236}">
                <a16:creationId xmlns:a16="http://schemas.microsoft.com/office/drawing/2014/main" id="{5CD6D1D0-1F94-4C57-B5B1-E06F64D1867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492" y="3481328"/>
            <a:ext cx="2965878" cy="2965878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CFFD4B-A548-43CB-A653-2E0E0DCE6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065" y="1820369"/>
            <a:ext cx="5334013" cy="4465021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Each pair will be judged on 4 elements of their bake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800" dirty="0"/>
              <a:t>TASTE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800" dirty="0"/>
              <a:t>Presentation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800" dirty="0"/>
              <a:t>Room Management – cleanliness and hygiene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800" dirty="0"/>
              <a:t>Team work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3BBC6D0-24F1-4125-B4D0-F714412A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olourful Donuts">
            <a:extLst>
              <a:ext uri="{FF2B5EF4-FFF2-40B4-BE49-F238E27FC236}">
                <a16:creationId xmlns:a16="http://schemas.microsoft.com/office/drawing/2014/main" id="{7211D86F-DB68-4879-9A8B-01A00B6E63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6411" y="254456"/>
            <a:ext cx="4203526" cy="420352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6D4F44-760C-4859-B218-0503FF6B7D38}"/>
              </a:ext>
            </a:extLst>
          </p:cNvPr>
          <p:cNvSpPr txBox="1"/>
          <p:nvPr/>
        </p:nvSpPr>
        <p:spPr>
          <a:xfrm>
            <a:off x="2583402" y="2041864"/>
            <a:ext cx="36842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 groups might like to organise a mini bake off in order to select who might represent them in the competition.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1277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A9F0BF-3677-4288-B4E6-4654A30E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86" y="174173"/>
            <a:ext cx="4198182" cy="1158857"/>
          </a:xfrm>
        </p:spPr>
        <p:txBody>
          <a:bodyPr/>
          <a:lstStyle/>
          <a:p>
            <a:r>
              <a:rPr lang="en-US" dirty="0"/>
              <a:t>JUDGES</a:t>
            </a:r>
          </a:p>
        </p:txBody>
      </p:sp>
      <p:graphicFrame>
        <p:nvGraphicFramePr>
          <p:cNvPr id="7" name="Content Placeholder 2" descr="Team Smart Art">
            <a:extLst>
              <a:ext uri="{FF2B5EF4-FFF2-40B4-BE49-F238E27FC236}">
                <a16:creationId xmlns:a16="http://schemas.microsoft.com/office/drawing/2014/main" id="{FEE390D4-E3D2-4A1B-814C-E868A0E10D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579856"/>
              </p:ext>
            </p:extLst>
          </p:nvPr>
        </p:nvGraphicFramePr>
        <p:xfrm>
          <a:off x="392256" y="1669021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ED516DC-C8A4-4CBA-8798-5509B023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7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C71233-C059-4A8E-B294-37D3A68E0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119" y="810624"/>
            <a:ext cx="4429556" cy="3139940"/>
          </a:xfrm>
        </p:spPr>
        <p:txBody>
          <a:bodyPr/>
          <a:lstStyle/>
          <a:p>
            <a:pPr algn="ctr"/>
            <a:r>
              <a:rPr lang="en-US" dirty="0"/>
              <a:t>HAPPY BAKING</a:t>
            </a:r>
          </a:p>
        </p:txBody>
      </p:sp>
      <p:pic>
        <p:nvPicPr>
          <p:cNvPr id="17" name="Picture Placeholder 16" descr="Cupcake Icing">
            <a:extLst>
              <a:ext uri="{FF2B5EF4-FFF2-40B4-BE49-F238E27FC236}">
                <a16:creationId xmlns:a16="http://schemas.microsoft.com/office/drawing/2014/main" id="{195CF5D9-3F3E-4787-B06E-AB00CBB3FF4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9307" y="470931"/>
            <a:ext cx="4833901" cy="5696168"/>
          </a:xfr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77696B5-6E42-44CF-8CE1-83B79506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465B1-F0C4-4243-8658-0065D7795112}"/>
              </a:ext>
            </a:extLst>
          </p:cNvPr>
          <p:cNvSpPr txBox="1"/>
          <p:nvPr/>
        </p:nvSpPr>
        <p:spPr>
          <a:xfrm>
            <a:off x="772357" y="4305670"/>
            <a:ext cx="3968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Names of bakers to Mrs Banks </a:t>
            </a:r>
          </a:p>
          <a:p>
            <a:pPr algn="ctr"/>
            <a:r>
              <a:rPr lang="en-GB" dirty="0"/>
              <a:t>by the 4</a:t>
            </a:r>
            <a:r>
              <a:rPr lang="en-GB" baseline="30000" dirty="0"/>
              <a:t>th</a:t>
            </a:r>
            <a:r>
              <a:rPr lang="en-GB" dirty="0"/>
              <a:t> March</a:t>
            </a:r>
          </a:p>
        </p:txBody>
      </p:sp>
    </p:spTree>
    <p:extLst>
      <p:ext uri="{BB962C8B-B14F-4D97-AF65-F5344CB8AC3E}">
        <p14:creationId xmlns:p14="http://schemas.microsoft.com/office/powerpoint/2010/main" val="1207573023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1b537d3-fc0a-48d8-b872-28dfeafbc97f" xsi:nil="true"/>
    <FileHash xmlns="b1b537d3-fc0a-48d8-b872-28dfeafbc97f" xsi:nil="true"/>
    <UniqueSourceRef xmlns="b1b537d3-fc0a-48d8-b872-28dfeafbc97f" xsi:nil="true"/>
    <_activity xmlns="b1b537d3-fc0a-48d8-b872-28dfeafbc97f" xsi:nil="true"/>
    <CloudMigratorOriginId xmlns="b1b537d3-fc0a-48d8-b872-28dfeafbc97f" xsi:nil="true"/>
    <CloudMigratorVersion xmlns="b1b537d3-fc0a-48d8-b872-28dfeafbc97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2D0931222E340886E6A3014F820E1" ma:contentTypeVersion="22" ma:contentTypeDescription="Create a new document." ma:contentTypeScope="" ma:versionID="b0573d715bd60210eee90463df5fd4f9">
  <xsd:schema xmlns:xsd="http://www.w3.org/2001/XMLSchema" xmlns:xs="http://www.w3.org/2001/XMLSchema" xmlns:p="http://schemas.microsoft.com/office/2006/metadata/properties" xmlns:ns3="58230073-02a6-4e7c-8ad1-b78c689d805c" xmlns:ns4="b1b537d3-fc0a-48d8-b872-28dfeafbc97f" targetNamespace="http://schemas.microsoft.com/office/2006/metadata/properties" ma:root="true" ma:fieldsID="c0eeffec72bdb349da529639b2f89b7f" ns3:_="" ns4:_="">
    <xsd:import namespace="58230073-02a6-4e7c-8ad1-b78c689d805c"/>
    <xsd:import namespace="b1b537d3-fc0a-48d8-b872-28dfeafbc9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CloudMigratorOriginId" minOccurs="0"/>
                <xsd:element ref="ns4:FileHash" minOccurs="0"/>
                <xsd:element ref="ns4:CloudMigratorVersion" minOccurs="0"/>
                <xsd:element ref="ns4:UniqueSourceRef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30073-02a6-4e7c-8ad1-b78c689d80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537d3-fc0a-48d8-b872-28dfeafbc9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loudMigratorOriginId" ma:index="22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23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24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25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_activity" ma:index="26" nillable="true" ma:displayName="_activity" ma:hidden="true" ma:internalName="_activity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2618F7-18BF-4051-9DE5-A9D1FF4469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779174-7527-490F-870B-C81F06E4E9E2}">
  <ds:schemaRefs>
    <ds:schemaRef ds:uri="http://purl.org/dc/elements/1.1/"/>
    <ds:schemaRef ds:uri="b1b537d3-fc0a-48d8-b872-28dfeafbc97f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58230073-02a6-4e7c-8ad1-b78c689d805c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5BE4D6-8B17-4A6C-B54E-0253BA24F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230073-02a6-4e7c-8ad1-b78c689d805c"/>
    <ds:schemaRef ds:uri="b1b537d3-fc0a-48d8-b872-28dfeafbc9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Funky shapes dark design</Template>
  <TotalTime>59</TotalTime>
  <Words>175</Words>
  <Application>Microsoft Office PowerPoint</Application>
  <PresentationFormat>Widescreen</PresentationFormat>
  <Paragraphs>41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Source Sans Pro</vt:lpstr>
      <vt:lpstr>Source Sans Pro SemiBold</vt:lpstr>
      <vt:lpstr>Times New Roman</vt:lpstr>
      <vt:lpstr>FunkyShapesDarkVTI</vt:lpstr>
      <vt:lpstr>PHSG 150th Celebration</vt:lpstr>
      <vt:lpstr>Great PHSG Bakeoff</vt:lpstr>
      <vt:lpstr>Heats</vt:lpstr>
      <vt:lpstr>FINAL</vt:lpstr>
      <vt:lpstr>SCORING</vt:lpstr>
      <vt:lpstr>PowerPoint Presentation</vt:lpstr>
      <vt:lpstr>JUDGES</vt:lpstr>
      <vt:lpstr>HAPPY BAKING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Roughton, Donna (PHS)</dc:creator>
  <cp:lastModifiedBy>Benwell, Vicki (PHS)</cp:lastModifiedBy>
  <cp:revision>8</cp:revision>
  <dcterms:created xsi:type="dcterms:W3CDTF">2024-02-13T09:47:03Z</dcterms:created>
  <dcterms:modified xsi:type="dcterms:W3CDTF">2024-02-29T11:09:25Z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0x010100A712D0931222E340886E6A3014F820E1</vt:lpwstr>
  </property>
</Properties>
</file>